
<file path=[Content_Types].xml><?xml version="1.0" encoding="utf-8"?>
<Types xmlns="http://schemas.openxmlformats.org/package/2006/content-types">
  <Default Extension="png" ContentType="image/png"/>
  <Default Extension="jfif" ContentType="image/jpeg"/>
  <Default Extension="web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4"/>
  </p:notesMasterIdLst>
  <p:sldIdLst>
    <p:sldId id="256" r:id="rId2"/>
    <p:sldId id="257" r:id="rId3"/>
    <p:sldId id="295" r:id="rId4"/>
    <p:sldId id="294" r:id="rId5"/>
    <p:sldId id="260" r:id="rId6"/>
    <p:sldId id="261" r:id="rId7"/>
    <p:sldId id="258" r:id="rId8"/>
    <p:sldId id="259" r:id="rId9"/>
    <p:sldId id="262" r:id="rId10"/>
    <p:sldId id="263" r:id="rId11"/>
    <p:sldId id="266" r:id="rId12"/>
    <p:sldId id="301" r:id="rId13"/>
    <p:sldId id="302" r:id="rId14"/>
    <p:sldId id="297" r:id="rId15"/>
    <p:sldId id="304" r:id="rId16"/>
    <p:sldId id="298" r:id="rId17"/>
    <p:sldId id="306" r:id="rId18"/>
    <p:sldId id="305" r:id="rId19"/>
    <p:sldId id="269" r:id="rId20"/>
    <p:sldId id="300" r:id="rId21"/>
    <p:sldId id="309" r:id="rId22"/>
    <p:sldId id="299" r:id="rId23"/>
  </p:sldIdLst>
  <p:sldSz cx="9144000" cy="5143500" type="screen16x9"/>
  <p:notesSz cx="6858000" cy="9144000"/>
  <p:embeddedFontLst>
    <p:embeddedFont>
      <p:font typeface="Erica One" panose="020B0604020202020204" charset="0"/>
      <p:regular r:id="rId25"/>
    </p:embeddedFont>
    <p:embeddedFont>
      <p:font typeface="Asap"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380"/>
    <a:srgbClr val="6B3D77"/>
    <a:srgbClr val="FFC3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FBFEC0-31A8-4514-B54C-5E4BDC3F5A8E}">
  <a:tblStyle styleId="{71FBFEC0-31A8-4514-B54C-5E4BDC3F5A8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5157" autoAdjust="0"/>
  </p:normalViewPr>
  <p:slideViewPr>
    <p:cSldViewPr snapToGrid="0">
      <p:cViewPr varScale="1">
        <p:scale>
          <a:sx n="112" d="100"/>
          <a:sy n="112" d="100"/>
        </p:scale>
        <p:origin x="2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presProps" Target="presProp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a reda" userId="77f109e6a6d13717" providerId="LiveId" clId="{0C3D1D04-A6E7-4BCC-A350-1FA610ECD590}"/>
    <pc:docChg chg="undo custSel addSld modSld sldOrd">
      <pc:chgData name="mena reda" userId="77f109e6a6d13717" providerId="LiveId" clId="{0C3D1D04-A6E7-4BCC-A350-1FA610ECD590}" dt="2024-07-08T03:36:04.402" v="303" actId="20577"/>
      <pc:docMkLst>
        <pc:docMk/>
      </pc:docMkLst>
      <pc:sldChg chg="addSp delSp modSp mod">
        <pc:chgData name="mena reda" userId="77f109e6a6d13717" providerId="LiveId" clId="{0C3D1D04-A6E7-4BCC-A350-1FA610ECD590}" dt="2024-07-06T20:51:58.698" v="201" actId="1076"/>
        <pc:sldMkLst>
          <pc:docMk/>
          <pc:sldMk cId="0" sldId="257"/>
        </pc:sldMkLst>
        <pc:spChg chg="add del">
          <ac:chgData name="mena reda" userId="77f109e6a6d13717" providerId="LiveId" clId="{0C3D1D04-A6E7-4BCC-A350-1FA610ECD590}" dt="2024-07-06T20:45:00.889" v="142" actId="22"/>
          <ac:spMkLst>
            <pc:docMk/>
            <pc:sldMk cId="0" sldId="257"/>
            <ac:spMk id="3" creationId="{FF552E31-2F83-B04D-D64E-736722DE77C8}"/>
          </ac:spMkLst>
        </pc:spChg>
        <pc:spChg chg="mod">
          <ac:chgData name="mena reda" userId="77f109e6a6d13717" providerId="LiveId" clId="{0C3D1D04-A6E7-4BCC-A350-1FA610ECD590}" dt="2024-07-06T20:51:58.698" v="201" actId="1076"/>
          <ac:spMkLst>
            <pc:docMk/>
            <pc:sldMk cId="0" sldId="257"/>
            <ac:spMk id="427" creationId="{00000000-0000-0000-0000-000000000000}"/>
          </ac:spMkLst>
        </pc:spChg>
        <pc:graphicFrameChg chg="mod modGraphic">
          <ac:chgData name="mena reda" userId="77f109e6a6d13717" providerId="LiveId" clId="{0C3D1D04-A6E7-4BCC-A350-1FA610ECD590}" dt="2024-07-06T20:51:48.017" v="200" actId="1076"/>
          <ac:graphicFrameMkLst>
            <pc:docMk/>
            <pc:sldMk cId="0" sldId="257"/>
            <ac:graphicFrameMk id="5" creationId="{05CEDD32-A817-BA13-6112-93C31632D0D1}"/>
          </ac:graphicFrameMkLst>
        </pc:graphicFrameChg>
      </pc:sldChg>
      <pc:sldChg chg="modSp mod ord">
        <pc:chgData name="mena reda" userId="77f109e6a6d13717" providerId="LiveId" clId="{0C3D1D04-A6E7-4BCC-A350-1FA610ECD590}" dt="2024-07-06T22:18:08.598" v="239" actId="20577"/>
        <pc:sldMkLst>
          <pc:docMk/>
          <pc:sldMk cId="0" sldId="258"/>
        </pc:sldMkLst>
        <pc:spChg chg="mod">
          <ac:chgData name="mena reda" userId="77f109e6a6d13717" providerId="LiveId" clId="{0C3D1D04-A6E7-4BCC-A350-1FA610ECD590}" dt="2024-07-06T22:18:08.598" v="239" actId="20577"/>
          <ac:spMkLst>
            <pc:docMk/>
            <pc:sldMk cId="0" sldId="258"/>
            <ac:spMk id="27" creationId="{964B7DE4-AA1E-8708-1E5C-66022089D3F3}"/>
          </ac:spMkLst>
        </pc:spChg>
      </pc:sldChg>
      <pc:sldChg chg="modSp mod ord">
        <pc:chgData name="mena reda" userId="77f109e6a6d13717" providerId="LiveId" clId="{0C3D1D04-A6E7-4BCC-A350-1FA610ECD590}" dt="2024-07-06T20:53:15.800" v="206" actId="2711"/>
        <pc:sldMkLst>
          <pc:docMk/>
          <pc:sldMk cId="0" sldId="259"/>
        </pc:sldMkLst>
        <pc:spChg chg="mod">
          <ac:chgData name="mena reda" userId="77f109e6a6d13717" providerId="LiveId" clId="{0C3D1D04-A6E7-4BCC-A350-1FA610ECD590}" dt="2024-07-06T20:53:15.800" v="206" actId="2711"/>
          <ac:spMkLst>
            <pc:docMk/>
            <pc:sldMk cId="0" sldId="259"/>
            <ac:spMk id="507" creationId="{00000000-0000-0000-0000-000000000000}"/>
          </ac:spMkLst>
        </pc:spChg>
      </pc:sldChg>
      <pc:sldChg chg="modSp mod ord">
        <pc:chgData name="mena reda" userId="77f109e6a6d13717" providerId="LiveId" clId="{0C3D1D04-A6E7-4BCC-A350-1FA610ECD590}" dt="2024-07-06T20:52:55.871" v="205" actId="2711"/>
        <pc:sldMkLst>
          <pc:docMk/>
          <pc:sldMk cId="0" sldId="260"/>
        </pc:sldMkLst>
        <pc:spChg chg="mod">
          <ac:chgData name="mena reda" userId="77f109e6a6d13717" providerId="LiveId" clId="{0C3D1D04-A6E7-4BCC-A350-1FA610ECD590}" dt="2024-07-06T20:52:55.871" v="205" actId="2711"/>
          <ac:spMkLst>
            <pc:docMk/>
            <pc:sldMk cId="0" sldId="260"/>
            <ac:spMk id="640" creationId="{00000000-0000-0000-0000-000000000000}"/>
          </ac:spMkLst>
        </pc:spChg>
        <pc:grpChg chg="mod">
          <ac:chgData name="mena reda" userId="77f109e6a6d13717" providerId="LiveId" clId="{0C3D1D04-A6E7-4BCC-A350-1FA610ECD590}" dt="2024-07-06T20:50:05.947" v="192" actId="1076"/>
          <ac:grpSpMkLst>
            <pc:docMk/>
            <pc:sldMk cId="0" sldId="260"/>
            <ac:grpSpMk id="641" creationId="{00000000-0000-0000-0000-000000000000}"/>
          </ac:grpSpMkLst>
        </pc:grpChg>
      </pc:sldChg>
      <pc:sldChg chg="modSp mod ord">
        <pc:chgData name="mena reda" userId="77f109e6a6d13717" providerId="LiveId" clId="{0C3D1D04-A6E7-4BCC-A350-1FA610ECD590}" dt="2024-07-06T20:50:16.187" v="195" actId="1076"/>
        <pc:sldMkLst>
          <pc:docMk/>
          <pc:sldMk cId="0" sldId="261"/>
        </pc:sldMkLst>
        <pc:grpChg chg="mod">
          <ac:chgData name="mena reda" userId="77f109e6a6d13717" providerId="LiveId" clId="{0C3D1D04-A6E7-4BCC-A350-1FA610ECD590}" dt="2024-07-06T20:50:16.187" v="195" actId="1076"/>
          <ac:grpSpMkLst>
            <pc:docMk/>
            <pc:sldMk cId="0" sldId="261"/>
            <ac:grpSpMk id="751" creationId="{00000000-0000-0000-0000-000000000000}"/>
          </ac:grpSpMkLst>
        </pc:grpChg>
      </pc:sldChg>
      <pc:sldChg chg="modSp mod ord">
        <pc:chgData name="mena reda" userId="77f109e6a6d13717" providerId="LiveId" clId="{0C3D1D04-A6E7-4BCC-A350-1FA610ECD590}" dt="2024-07-06T20:55:39.924" v="217" actId="1076"/>
        <pc:sldMkLst>
          <pc:docMk/>
          <pc:sldMk cId="0" sldId="262"/>
        </pc:sldMkLst>
        <pc:spChg chg="mod">
          <ac:chgData name="mena reda" userId="77f109e6a6d13717" providerId="LiveId" clId="{0C3D1D04-A6E7-4BCC-A350-1FA610ECD590}" dt="2024-07-06T20:55:39.924" v="217" actId="1076"/>
          <ac:spMkLst>
            <pc:docMk/>
            <pc:sldMk cId="0" sldId="262"/>
            <ac:spMk id="854" creationId="{00000000-0000-0000-0000-000000000000}"/>
          </ac:spMkLst>
        </pc:spChg>
      </pc:sldChg>
      <pc:sldChg chg="modSp mod ord">
        <pc:chgData name="mena reda" userId="77f109e6a6d13717" providerId="LiveId" clId="{0C3D1D04-A6E7-4BCC-A350-1FA610ECD590}" dt="2024-07-06T20:53:28.566" v="208" actId="2711"/>
        <pc:sldMkLst>
          <pc:docMk/>
          <pc:sldMk cId="0" sldId="263"/>
        </pc:sldMkLst>
        <pc:spChg chg="mod">
          <ac:chgData name="mena reda" userId="77f109e6a6d13717" providerId="LiveId" clId="{0C3D1D04-A6E7-4BCC-A350-1FA610ECD590}" dt="2024-07-06T20:53:28.566" v="208" actId="2711"/>
          <ac:spMkLst>
            <pc:docMk/>
            <pc:sldMk cId="0" sldId="263"/>
            <ac:spMk id="2" creationId="{D95F3E3B-53AE-A0FD-C440-C4ED53BCEA16}"/>
          </ac:spMkLst>
        </pc:spChg>
      </pc:sldChg>
      <pc:sldChg chg="modNotesTx">
        <pc:chgData name="mena reda" userId="77f109e6a6d13717" providerId="LiveId" clId="{0C3D1D04-A6E7-4BCC-A350-1FA610ECD590}" dt="2024-07-07T13:12:19.016" v="284" actId="5793"/>
        <pc:sldMkLst>
          <pc:docMk/>
          <pc:sldMk cId="0" sldId="264"/>
        </pc:sldMkLst>
      </pc:sldChg>
      <pc:sldChg chg="ord">
        <pc:chgData name="mena reda" userId="77f109e6a6d13717" providerId="LiveId" clId="{0C3D1D04-A6E7-4BCC-A350-1FA610ECD590}" dt="2024-07-06T20:14:32.369" v="19"/>
        <pc:sldMkLst>
          <pc:docMk/>
          <pc:sldMk cId="0" sldId="266"/>
        </pc:sldMkLst>
      </pc:sldChg>
      <pc:sldChg chg="modSp mod ord">
        <pc:chgData name="mena reda" userId="77f109e6a6d13717" providerId="LiveId" clId="{0C3D1D04-A6E7-4BCC-A350-1FA610ECD590}" dt="2024-07-07T13:29:51.210" v="285" actId="1036"/>
        <pc:sldMkLst>
          <pc:docMk/>
          <pc:sldMk cId="0" sldId="269"/>
        </pc:sldMkLst>
        <pc:spChg chg="mod">
          <ac:chgData name="mena reda" userId="77f109e6a6d13717" providerId="LiveId" clId="{0C3D1D04-A6E7-4BCC-A350-1FA610ECD590}" dt="2024-07-06T20:15:57.229" v="30"/>
          <ac:spMkLst>
            <pc:docMk/>
            <pc:sldMk cId="0" sldId="269"/>
            <ac:spMk id="6" creationId="{2FBD973B-6E72-852B-30E1-9D447285A33F}"/>
          </ac:spMkLst>
        </pc:spChg>
        <pc:picChg chg="mod">
          <ac:chgData name="mena reda" userId="77f109e6a6d13717" providerId="LiveId" clId="{0C3D1D04-A6E7-4BCC-A350-1FA610ECD590}" dt="2024-07-07T13:29:51.210" v="285" actId="1036"/>
          <ac:picMkLst>
            <pc:docMk/>
            <pc:sldMk cId="0" sldId="269"/>
            <ac:picMk id="2" creationId="{43EBFF01-DF11-458C-1C9A-A5AC207D2CA0}"/>
          </ac:picMkLst>
        </pc:picChg>
      </pc:sldChg>
      <pc:sldChg chg="modSp mod ord">
        <pc:chgData name="mena reda" userId="77f109e6a6d13717" providerId="LiveId" clId="{0C3D1D04-A6E7-4BCC-A350-1FA610ECD590}" dt="2024-07-06T20:54:00.973" v="212" actId="14100"/>
        <pc:sldMkLst>
          <pc:docMk/>
          <pc:sldMk cId="3489632344" sldId="293"/>
        </pc:sldMkLst>
        <pc:spChg chg="mod">
          <ac:chgData name="mena reda" userId="77f109e6a6d13717" providerId="LiveId" clId="{0C3D1D04-A6E7-4BCC-A350-1FA610ECD590}" dt="2024-07-06T20:54:00.973" v="212" actId="14100"/>
          <ac:spMkLst>
            <pc:docMk/>
            <pc:sldMk cId="3489632344" sldId="293"/>
            <ac:spMk id="10" creationId="{7B7BFA7E-6D31-F4ED-FFE9-199351460688}"/>
          </ac:spMkLst>
        </pc:spChg>
      </pc:sldChg>
      <pc:sldChg chg="modSp mod ord">
        <pc:chgData name="mena reda" userId="77f109e6a6d13717" providerId="LiveId" clId="{0C3D1D04-A6E7-4BCC-A350-1FA610ECD590}" dt="2024-07-06T20:54:46.228" v="216" actId="255"/>
        <pc:sldMkLst>
          <pc:docMk/>
          <pc:sldMk cId="367084985" sldId="294"/>
        </pc:sldMkLst>
        <pc:spChg chg="mod">
          <ac:chgData name="mena reda" userId="77f109e6a6d13717" providerId="LiveId" clId="{0C3D1D04-A6E7-4BCC-A350-1FA610ECD590}" dt="2024-07-06T20:54:46.228" v="216" actId="255"/>
          <ac:spMkLst>
            <pc:docMk/>
            <pc:sldMk cId="367084985" sldId="294"/>
            <ac:spMk id="5" creationId="{A73C4FA4-1ABC-7C26-F91C-B18120EB5A1C}"/>
          </ac:spMkLst>
        </pc:spChg>
      </pc:sldChg>
      <pc:sldChg chg="addSp delSp modSp mod">
        <pc:chgData name="mena reda" userId="77f109e6a6d13717" providerId="LiveId" clId="{0C3D1D04-A6E7-4BCC-A350-1FA610ECD590}" dt="2024-07-06T22:01:47.576" v="238" actId="2711"/>
        <pc:sldMkLst>
          <pc:docMk/>
          <pc:sldMk cId="2710753861" sldId="295"/>
        </pc:sldMkLst>
        <pc:spChg chg="add del">
          <ac:chgData name="mena reda" userId="77f109e6a6d13717" providerId="LiveId" clId="{0C3D1D04-A6E7-4BCC-A350-1FA610ECD590}" dt="2024-07-06T20:42:47.078" v="103" actId="22"/>
          <ac:spMkLst>
            <pc:docMk/>
            <pc:sldMk cId="2710753861" sldId="295"/>
            <ac:spMk id="3" creationId="{744740DF-482C-7962-180E-352878447BBC}"/>
          </ac:spMkLst>
        </pc:spChg>
        <pc:spChg chg="mod">
          <ac:chgData name="mena reda" userId="77f109e6a6d13717" providerId="LiveId" clId="{0C3D1D04-A6E7-4BCC-A350-1FA610ECD590}" dt="2024-07-06T21:38:08.445" v="225" actId="1076"/>
          <ac:spMkLst>
            <pc:docMk/>
            <pc:sldMk cId="2710753861" sldId="295"/>
            <ac:spMk id="4" creationId="{85DB8D96-942C-A669-8414-D6766A72C0B0}"/>
          </ac:spMkLst>
        </pc:spChg>
        <pc:spChg chg="mod">
          <ac:chgData name="mena reda" userId="77f109e6a6d13717" providerId="LiveId" clId="{0C3D1D04-A6E7-4BCC-A350-1FA610ECD590}" dt="2024-07-06T22:01:47.576" v="238" actId="2711"/>
          <ac:spMkLst>
            <pc:docMk/>
            <pc:sldMk cId="2710753861" sldId="295"/>
            <ac:spMk id="5" creationId="{08E9A7FA-2FD5-EE60-E835-8DF546C3A3D8}"/>
          </ac:spMkLst>
        </pc:spChg>
      </pc:sldChg>
      <pc:sldChg chg="modSp mod">
        <pc:chgData name="mena reda" userId="77f109e6a6d13717" providerId="LiveId" clId="{0C3D1D04-A6E7-4BCC-A350-1FA610ECD590}" dt="2024-07-08T03:36:04.402" v="303" actId="20577"/>
        <pc:sldMkLst>
          <pc:docMk/>
          <pc:sldMk cId="4120695367" sldId="296"/>
        </pc:sldMkLst>
        <pc:spChg chg="mod">
          <ac:chgData name="mena reda" userId="77f109e6a6d13717" providerId="LiveId" clId="{0C3D1D04-A6E7-4BCC-A350-1FA610ECD590}" dt="2024-07-08T03:36:04.402" v="303" actId="20577"/>
          <ac:spMkLst>
            <pc:docMk/>
            <pc:sldMk cId="4120695367" sldId="296"/>
            <ac:spMk id="6" creationId="{FBF6B625-8EEE-DC80-B524-B5582003109A}"/>
          </ac:spMkLst>
        </pc:spChg>
      </pc:sldChg>
      <pc:sldChg chg="modSp mod">
        <pc:chgData name="mena reda" userId="77f109e6a6d13717" providerId="LiveId" clId="{0C3D1D04-A6E7-4BCC-A350-1FA610ECD590}" dt="2024-07-06T21:02:43.955" v="218" actId="1076"/>
        <pc:sldMkLst>
          <pc:docMk/>
          <pc:sldMk cId="1764510256" sldId="297"/>
        </pc:sldMkLst>
        <pc:picChg chg="mod">
          <ac:chgData name="mena reda" userId="77f109e6a6d13717" providerId="LiveId" clId="{0C3D1D04-A6E7-4BCC-A350-1FA610ECD590}" dt="2024-07-06T21:02:43.955" v="218" actId="1076"/>
          <ac:picMkLst>
            <pc:docMk/>
            <pc:sldMk cId="1764510256" sldId="297"/>
            <ac:picMk id="5" creationId="{1FDEF44D-0400-6C08-1631-28EDA5A51599}"/>
          </ac:picMkLst>
        </pc:picChg>
      </pc:sldChg>
      <pc:sldChg chg="modSp mod">
        <pc:chgData name="mena reda" userId="77f109e6a6d13717" providerId="LiveId" clId="{0C3D1D04-A6E7-4BCC-A350-1FA610ECD590}" dt="2024-07-06T21:02:56.246" v="219" actId="1076"/>
        <pc:sldMkLst>
          <pc:docMk/>
          <pc:sldMk cId="2583563828" sldId="298"/>
        </pc:sldMkLst>
        <pc:picChg chg="mod">
          <ac:chgData name="mena reda" userId="77f109e6a6d13717" providerId="LiveId" clId="{0C3D1D04-A6E7-4BCC-A350-1FA610ECD590}" dt="2024-07-06T21:02:56.246" v="219" actId="1076"/>
          <ac:picMkLst>
            <pc:docMk/>
            <pc:sldMk cId="2583563828" sldId="298"/>
            <ac:picMk id="5" creationId="{5A7D01C0-252F-7610-4CB6-1F2A964826F4}"/>
          </ac:picMkLst>
        </pc:picChg>
      </pc:sldChg>
      <pc:sldChg chg="delSp modSp mod ord">
        <pc:chgData name="mena reda" userId="77f109e6a6d13717" providerId="LiveId" clId="{0C3D1D04-A6E7-4BCC-A350-1FA610ECD590}" dt="2024-07-07T13:30:08.646" v="287"/>
        <pc:sldMkLst>
          <pc:docMk/>
          <pc:sldMk cId="3528631372" sldId="299"/>
        </pc:sldMkLst>
        <pc:grpChg chg="del">
          <ac:chgData name="mena reda" userId="77f109e6a6d13717" providerId="LiveId" clId="{0C3D1D04-A6E7-4BCC-A350-1FA610ECD590}" dt="2024-07-06T20:39:10.500" v="53" actId="478"/>
          <ac:grpSpMkLst>
            <pc:docMk/>
            <pc:sldMk cId="3528631372" sldId="299"/>
            <ac:grpSpMk id="5" creationId="{8BEA3EB8-90F0-0490-0D01-FD7BBA68350C}"/>
          </ac:grpSpMkLst>
        </pc:grpChg>
        <pc:grpChg chg="mod">
          <ac:chgData name="mena reda" userId="77f109e6a6d13717" providerId="LiveId" clId="{0C3D1D04-A6E7-4BCC-A350-1FA610ECD590}" dt="2024-07-06T20:39:14.876" v="54" actId="1076"/>
          <ac:grpSpMkLst>
            <pc:docMk/>
            <pc:sldMk cId="3528631372" sldId="299"/>
            <ac:grpSpMk id="156" creationId="{07C9EFEE-7A76-2CCF-1D52-BEC742680FCF}"/>
          </ac:grpSpMkLst>
        </pc:grpChg>
      </pc:sldChg>
      <pc:sldChg chg="addSp delSp modSp new mod">
        <pc:chgData name="mena reda" userId="77f109e6a6d13717" providerId="LiveId" clId="{0C3D1D04-A6E7-4BCC-A350-1FA610ECD590}" dt="2024-07-06T21:03:31.662" v="220" actId="255"/>
        <pc:sldMkLst>
          <pc:docMk/>
          <pc:sldMk cId="1472131162" sldId="300"/>
        </pc:sldMkLst>
        <pc:spChg chg="del mod">
          <ac:chgData name="mena reda" userId="77f109e6a6d13717" providerId="LiveId" clId="{0C3D1D04-A6E7-4BCC-A350-1FA610ECD590}" dt="2024-07-06T20:15:47.976" v="26" actId="478"/>
          <ac:spMkLst>
            <pc:docMk/>
            <pc:sldMk cId="1472131162" sldId="300"/>
            <ac:spMk id="2" creationId="{DDBCFF01-F504-583E-4F76-D300A9F464BA}"/>
          </ac:spMkLst>
        </pc:spChg>
        <pc:spChg chg="del mod">
          <ac:chgData name="mena reda" userId="77f109e6a6d13717" providerId="LiveId" clId="{0C3D1D04-A6E7-4BCC-A350-1FA610ECD590}" dt="2024-07-06T20:15:50.415" v="28" actId="478"/>
          <ac:spMkLst>
            <pc:docMk/>
            <pc:sldMk cId="1472131162" sldId="300"/>
            <ac:spMk id="3" creationId="{B6A68249-A43E-A5E9-BA8D-368A2FA55C61}"/>
          </ac:spMkLst>
        </pc:spChg>
        <pc:spChg chg="add mod">
          <ac:chgData name="mena reda" userId="77f109e6a6d13717" providerId="LiveId" clId="{0C3D1D04-A6E7-4BCC-A350-1FA610ECD590}" dt="2024-07-06T20:16:34.765" v="43" actId="20577"/>
          <ac:spMkLst>
            <pc:docMk/>
            <pc:sldMk cId="1472131162" sldId="300"/>
            <ac:spMk id="4" creationId="{62ED5336-2B5E-4C0D-D65E-491765BFD3C7}"/>
          </ac:spMkLst>
        </pc:spChg>
        <pc:spChg chg="add mod">
          <ac:chgData name="mena reda" userId="77f109e6a6d13717" providerId="LiveId" clId="{0C3D1D04-A6E7-4BCC-A350-1FA610ECD590}" dt="2024-07-06T21:03:31.662" v="220" actId="255"/>
          <ac:spMkLst>
            <pc:docMk/>
            <pc:sldMk cId="1472131162" sldId="300"/>
            <ac:spMk id="5" creationId="{0C2333B9-20FE-1306-8BDF-E1EF80C2E49A}"/>
          </ac:spMkLst>
        </pc:spChg>
        <pc:spChg chg="mod">
          <ac:chgData name="mena reda" userId="77f109e6a6d13717" providerId="LiveId" clId="{0C3D1D04-A6E7-4BCC-A350-1FA610ECD590}" dt="2024-07-06T20:39:17.987" v="55"/>
          <ac:spMkLst>
            <pc:docMk/>
            <pc:sldMk cId="1472131162" sldId="300"/>
            <ac:spMk id="7" creationId="{98F62563-EF90-D639-8F8F-D214B0929F50}"/>
          </ac:spMkLst>
        </pc:spChg>
        <pc:spChg chg="mod">
          <ac:chgData name="mena reda" userId="77f109e6a6d13717" providerId="LiveId" clId="{0C3D1D04-A6E7-4BCC-A350-1FA610ECD590}" dt="2024-07-06T20:39:17.987" v="55"/>
          <ac:spMkLst>
            <pc:docMk/>
            <pc:sldMk cId="1472131162" sldId="300"/>
            <ac:spMk id="8" creationId="{F12855E8-933D-EEAE-4617-087840CD7042}"/>
          </ac:spMkLst>
        </pc:spChg>
        <pc:spChg chg="mod">
          <ac:chgData name="mena reda" userId="77f109e6a6d13717" providerId="LiveId" clId="{0C3D1D04-A6E7-4BCC-A350-1FA610ECD590}" dt="2024-07-06T20:39:17.987" v="55"/>
          <ac:spMkLst>
            <pc:docMk/>
            <pc:sldMk cId="1472131162" sldId="300"/>
            <ac:spMk id="9" creationId="{05AABD79-C614-429C-213B-5B904171F270}"/>
          </ac:spMkLst>
        </pc:spChg>
        <pc:spChg chg="mod">
          <ac:chgData name="mena reda" userId="77f109e6a6d13717" providerId="LiveId" clId="{0C3D1D04-A6E7-4BCC-A350-1FA610ECD590}" dt="2024-07-06T20:39:17.987" v="55"/>
          <ac:spMkLst>
            <pc:docMk/>
            <pc:sldMk cId="1472131162" sldId="300"/>
            <ac:spMk id="10" creationId="{CD887757-60C6-2039-BE26-EA836E4D54A6}"/>
          </ac:spMkLst>
        </pc:spChg>
        <pc:spChg chg="mod">
          <ac:chgData name="mena reda" userId="77f109e6a6d13717" providerId="LiveId" clId="{0C3D1D04-A6E7-4BCC-A350-1FA610ECD590}" dt="2024-07-06T20:39:17.987" v="55"/>
          <ac:spMkLst>
            <pc:docMk/>
            <pc:sldMk cId="1472131162" sldId="300"/>
            <ac:spMk id="11" creationId="{908F3A99-4260-0B6B-65E8-27A93296D8FC}"/>
          </ac:spMkLst>
        </pc:spChg>
        <pc:spChg chg="mod">
          <ac:chgData name="mena reda" userId="77f109e6a6d13717" providerId="LiveId" clId="{0C3D1D04-A6E7-4BCC-A350-1FA610ECD590}" dt="2024-07-06T20:39:17.987" v="55"/>
          <ac:spMkLst>
            <pc:docMk/>
            <pc:sldMk cId="1472131162" sldId="300"/>
            <ac:spMk id="12" creationId="{CC7B70FC-33F2-6DB8-2A31-808D24D07DA6}"/>
          </ac:spMkLst>
        </pc:spChg>
        <pc:spChg chg="mod">
          <ac:chgData name="mena reda" userId="77f109e6a6d13717" providerId="LiveId" clId="{0C3D1D04-A6E7-4BCC-A350-1FA610ECD590}" dt="2024-07-06T20:39:17.987" v="55"/>
          <ac:spMkLst>
            <pc:docMk/>
            <pc:sldMk cId="1472131162" sldId="300"/>
            <ac:spMk id="13" creationId="{4EBD1B7A-E04D-90F5-5EF7-689453246E9A}"/>
          </ac:spMkLst>
        </pc:spChg>
        <pc:spChg chg="mod">
          <ac:chgData name="mena reda" userId="77f109e6a6d13717" providerId="LiveId" clId="{0C3D1D04-A6E7-4BCC-A350-1FA610ECD590}" dt="2024-07-06T20:39:17.987" v="55"/>
          <ac:spMkLst>
            <pc:docMk/>
            <pc:sldMk cId="1472131162" sldId="300"/>
            <ac:spMk id="14" creationId="{A61F4ACB-B8A5-AA8A-500C-55BA04D5926B}"/>
          </ac:spMkLst>
        </pc:spChg>
        <pc:spChg chg="mod">
          <ac:chgData name="mena reda" userId="77f109e6a6d13717" providerId="LiveId" clId="{0C3D1D04-A6E7-4BCC-A350-1FA610ECD590}" dt="2024-07-06T20:39:17.987" v="55"/>
          <ac:spMkLst>
            <pc:docMk/>
            <pc:sldMk cId="1472131162" sldId="300"/>
            <ac:spMk id="15" creationId="{235C4A68-6730-92E8-428B-3B22D7BC7A4B}"/>
          </ac:spMkLst>
        </pc:spChg>
        <pc:spChg chg="mod">
          <ac:chgData name="mena reda" userId="77f109e6a6d13717" providerId="LiveId" clId="{0C3D1D04-A6E7-4BCC-A350-1FA610ECD590}" dt="2024-07-06T20:39:17.987" v="55"/>
          <ac:spMkLst>
            <pc:docMk/>
            <pc:sldMk cId="1472131162" sldId="300"/>
            <ac:spMk id="16" creationId="{4335A3E1-8196-E08A-14CA-9852891B9BBE}"/>
          </ac:spMkLst>
        </pc:spChg>
        <pc:spChg chg="mod">
          <ac:chgData name="mena reda" userId="77f109e6a6d13717" providerId="LiveId" clId="{0C3D1D04-A6E7-4BCC-A350-1FA610ECD590}" dt="2024-07-06T20:39:17.987" v="55"/>
          <ac:spMkLst>
            <pc:docMk/>
            <pc:sldMk cId="1472131162" sldId="300"/>
            <ac:spMk id="17" creationId="{D089F1F6-D4B5-42AA-2109-8D18F54E6A7E}"/>
          </ac:spMkLst>
        </pc:spChg>
        <pc:spChg chg="mod">
          <ac:chgData name="mena reda" userId="77f109e6a6d13717" providerId="LiveId" clId="{0C3D1D04-A6E7-4BCC-A350-1FA610ECD590}" dt="2024-07-06T20:39:17.987" v="55"/>
          <ac:spMkLst>
            <pc:docMk/>
            <pc:sldMk cId="1472131162" sldId="300"/>
            <ac:spMk id="18" creationId="{86F17067-525F-8162-EA93-972A00745D10}"/>
          </ac:spMkLst>
        </pc:spChg>
        <pc:spChg chg="mod">
          <ac:chgData name="mena reda" userId="77f109e6a6d13717" providerId="LiveId" clId="{0C3D1D04-A6E7-4BCC-A350-1FA610ECD590}" dt="2024-07-06T20:39:17.987" v="55"/>
          <ac:spMkLst>
            <pc:docMk/>
            <pc:sldMk cId="1472131162" sldId="300"/>
            <ac:spMk id="19" creationId="{D2559420-5C75-FBE2-BBE5-B07B45E0F424}"/>
          </ac:spMkLst>
        </pc:spChg>
        <pc:spChg chg="mod">
          <ac:chgData name="mena reda" userId="77f109e6a6d13717" providerId="LiveId" clId="{0C3D1D04-A6E7-4BCC-A350-1FA610ECD590}" dt="2024-07-06T20:39:17.987" v="55"/>
          <ac:spMkLst>
            <pc:docMk/>
            <pc:sldMk cId="1472131162" sldId="300"/>
            <ac:spMk id="20" creationId="{02015105-EDFA-787D-C7ED-E9FA7BCF32BB}"/>
          </ac:spMkLst>
        </pc:spChg>
        <pc:spChg chg="mod">
          <ac:chgData name="mena reda" userId="77f109e6a6d13717" providerId="LiveId" clId="{0C3D1D04-A6E7-4BCC-A350-1FA610ECD590}" dt="2024-07-06T20:39:17.987" v="55"/>
          <ac:spMkLst>
            <pc:docMk/>
            <pc:sldMk cId="1472131162" sldId="300"/>
            <ac:spMk id="21" creationId="{01E37BCB-B21F-C7AE-A32D-333DE348823D}"/>
          </ac:spMkLst>
        </pc:spChg>
        <pc:spChg chg="mod">
          <ac:chgData name="mena reda" userId="77f109e6a6d13717" providerId="LiveId" clId="{0C3D1D04-A6E7-4BCC-A350-1FA610ECD590}" dt="2024-07-06T20:39:17.987" v="55"/>
          <ac:spMkLst>
            <pc:docMk/>
            <pc:sldMk cId="1472131162" sldId="300"/>
            <ac:spMk id="22" creationId="{F41DEA98-B80F-5062-EE10-AAC02C31F88F}"/>
          </ac:spMkLst>
        </pc:spChg>
        <pc:spChg chg="mod">
          <ac:chgData name="mena reda" userId="77f109e6a6d13717" providerId="LiveId" clId="{0C3D1D04-A6E7-4BCC-A350-1FA610ECD590}" dt="2024-07-06T20:39:17.987" v="55"/>
          <ac:spMkLst>
            <pc:docMk/>
            <pc:sldMk cId="1472131162" sldId="300"/>
            <ac:spMk id="23" creationId="{37106A39-FB83-F57B-1291-D7D24F34223E}"/>
          </ac:spMkLst>
        </pc:spChg>
        <pc:spChg chg="mod">
          <ac:chgData name="mena reda" userId="77f109e6a6d13717" providerId="LiveId" clId="{0C3D1D04-A6E7-4BCC-A350-1FA610ECD590}" dt="2024-07-06T20:39:17.987" v="55"/>
          <ac:spMkLst>
            <pc:docMk/>
            <pc:sldMk cId="1472131162" sldId="300"/>
            <ac:spMk id="24" creationId="{DD926430-C188-231D-6BBE-04845BE798B9}"/>
          </ac:spMkLst>
        </pc:spChg>
        <pc:spChg chg="mod">
          <ac:chgData name="mena reda" userId="77f109e6a6d13717" providerId="LiveId" clId="{0C3D1D04-A6E7-4BCC-A350-1FA610ECD590}" dt="2024-07-06T20:39:17.987" v="55"/>
          <ac:spMkLst>
            <pc:docMk/>
            <pc:sldMk cId="1472131162" sldId="300"/>
            <ac:spMk id="25" creationId="{CDB7EDAF-F281-2FE3-2447-56617A2A4B61}"/>
          </ac:spMkLst>
        </pc:spChg>
        <pc:spChg chg="mod">
          <ac:chgData name="mena reda" userId="77f109e6a6d13717" providerId="LiveId" clId="{0C3D1D04-A6E7-4BCC-A350-1FA610ECD590}" dt="2024-07-06T20:39:17.987" v="55"/>
          <ac:spMkLst>
            <pc:docMk/>
            <pc:sldMk cId="1472131162" sldId="300"/>
            <ac:spMk id="26" creationId="{9C956AD4-981A-1DC6-B58B-0A857B561681}"/>
          </ac:spMkLst>
        </pc:spChg>
        <pc:spChg chg="mod">
          <ac:chgData name="mena reda" userId="77f109e6a6d13717" providerId="LiveId" clId="{0C3D1D04-A6E7-4BCC-A350-1FA610ECD590}" dt="2024-07-06T20:39:17.987" v="55"/>
          <ac:spMkLst>
            <pc:docMk/>
            <pc:sldMk cId="1472131162" sldId="300"/>
            <ac:spMk id="27" creationId="{466408A5-A339-086B-5C0D-3F1C1B8DCFAD}"/>
          </ac:spMkLst>
        </pc:spChg>
        <pc:spChg chg="mod">
          <ac:chgData name="mena reda" userId="77f109e6a6d13717" providerId="LiveId" clId="{0C3D1D04-A6E7-4BCC-A350-1FA610ECD590}" dt="2024-07-06T20:39:17.987" v="55"/>
          <ac:spMkLst>
            <pc:docMk/>
            <pc:sldMk cId="1472131162" sldId="300"/>
            <ac:spMk id="28" creationId="{169C79F8-30C1-F462-2B32-E634F4D9D583}"/>
          </ac:spMkLst>
        </pc:spChg>
        <pc:spChg chg="mod">
          <ac:chgData name="mena reda" userId="77f109e6a6d13717" providerId="LiveId" clId="{0C3D1D04-A6E7-4BCC-A350-1FA610ECD590}" dt="2024-07-06T20:39:17.987" v="55"/>
          <ac:spMkLst>
            <pc:docMk/>
            <pc:sldMk cId="1472131162" sldId="300"/>
            <ac:spMk id="29" creationId="{F1E68BBB-4A20-860F-37A6-6AFB496CA009}"/>
          </ac:spMkLst>
        </pc:spChg>
        <pc:spChg chg="mod">
          <ac:chgData name="mena reda" userId="77f109e6a6d13717" providerId="LiveId" clId="{0C3D1D04-A6E7-4BCC-A350-1FA610ECD590}" dt="2024-07-06T20:39:17.987" v="55"/>
          <ac:spMkLst>
            <pc:docMk/>
            <pc:sldMk cId="1472131162" sldId="300"/>
            <ac:spMk id="30" creationId="{5F16275D-BAE7-3D25-57A6-1653D597DC7B}"/>
          </ac:spMkLst>
        </pc:spChg>
        <pc:spChg chg="mod">
          <ac:chgData name="mena reda" userId="77f109e6a6d13717" providerId="LiveId" clId="{0C3D1D04-A6E7-4BCC-A350-1FA610ECD590}" dt="2024-07-06T20:39:17.987" v="55"/>
          <ac:spMkLst>
            <pc:docMk/>
            <pc:sldMk cId="1472131162" sldId="300"/>
            <ac:spMk id="31" creationId="{CBB87D8D-4C3A-F9AE-F265-EA8C45CDC070}"/>
          </ac:spMkLst>
        </pc:spChg>
        <pc:spChg chg="mod">
          <ac:chgData name="mena reda" userId="77f109e6a6d13717" providerId="LiveId" clId="{0C3D1D04-A6E7-4BCC-A350-1FA610ECD590}" dt="2024-07-06T20:39:17.987" v="55"/>
          <ac:spMkLst>
            <pc:docMk/>
            <pc:sldMk cId="1472131162" sldId="300"/>
            <ac:spMk id="32" creationId="{2A959D9B-3443-B575-0714-10DC7FD09F9C}"/>
          </ac:spMkLst>
        </pc:spChg>
        <pc:spChg chg="mod">
          <ac:chgData name="mena reda" userId="77f109e6a6d13717" providerId="LiveId" clId="{0C3D1D04-A6E7-4BCC-A350-1FA610ECD590}" dt="2024-07-06T20:39:17.987" v="55"/>
          <ac:spMkLst>
            <pc:docMk/>
            <pc:sldMk cId="1472131162" sldId="300"/>
            <ac:spMk id="33" creationId="{C1099C55-C0B7-FF52-34C3-4F36DEB89A68}"/>
          </ac:spMkLst>
        </pc:spChg>
        <pc:spChg chg="mod">
          <ac:chgData name="mena reda" userId="77f109e6a6d13717" providerId="LiveId" clId="{0C3D1D04-A6E7-4BCC-A350-1FA610ECD590}" dt="2024-07-06T20:39:17.987" v="55"/>
          <ac:spMkLst>
            <pc:docMk/>
            <pc:sldMk cId="1472131162" sldId="300"/>
            <ac:spMk id="34" creationId="{677958F2-97CB-0941-4486-09A0AB1ACD40}"/>
          </ac:spMkLst>
        </pc:spChg>
        <pc:spChg chg="mod">
          <ac:chgData name="mena reda" userId="77f109e6a6d13717" providerId="LiveId" clId="{0C3D1D04-A6E7-4BCC-A350-1FA610ECD590}" dt="2024-07-06T20:39:17.987" v="55"/>
          <ac:spMkLst>
            <pc:docMk/>
            <pc:sldMk cId="1472131162" sldId="300"/>
            <ac:spMk id="35" creationId="{82F72040-94E7-BFFF-3D4A-E9CF57D12E80}"/>
          </ac:spMkLst>
        </pc:spChg>
        <pc:spChg chg="mod">
          <ac:chgData name="mena reda" userId="77f109e6a6d13717" providerId="LiveId" clId="{0C3D1D04-A6E7-4BCC-A350-1FA610ECD590}" dt="2024-07-06T20:39:17.987" v="55"/>
          <ac:spMkLst>
            <pc:docMk/>
            <pc:sldMk cId="1472131162" sldId="300"/>
            <ac:spMk id="36" creationId="{5292853A-8038-27B6-E2B1-68A66EBBF36F}"/>
          </ac:spMkLst>
        </pc:spChg>
        <pc:spChg chg="mod">
          <ac:chgData name="mena reda" userId="77f109e6a6d13717" providerId="LiveId" clId="{0C3D1D04-A6E7-4BCC-A350-1FA610ECD590}" dt="2024-07-06T20:39:17.987" v="55"/>
          <ac:spMkLst>
            <pc:docMk/>
            <pc:sldMk cId="1472131162" sldId="300"/>
            <ac:spMk id="37" creationId="{C817D72D-46D4-5CD8-10A6-9942B26F393F}"/>
          </ac:spMkLst>
        </pc:spChg>
        <pc:spChg chg="mod">
          <ac:chgData name="mena reda" userId="77f109e6a6d13717" providerId="LiveId" clId="{0C3D1D04-A6E7-4BCC-A350-1FA610ECD590}" dt="2024-07-06T20:39:17.987" v="55"/>
          <ac:spMkLst>
            <pc:docMk/>
            <pc:sldMk cId="1472131162" sldId="300"/>
            <ac:spMk id="38" creationId="{0ECF75DA-4577-028A-1A3C-466324C1671B}"/>
          </ac:spMkLst>
        </pc:spChg>
        <pc:spChg chg="mod">
          <ac:chgData name="mena reda" userId="77f109e6a6d13717" providerId="LiveId" clId="{0C3D1D04-A6E7-4BCC-A350-1FA610ECD590}" dt="2024-07-06T20:39:17.987" v="55"/>
          <ac:spMkLst>
            <pc:docMk/>
            <pc:sldMk cId="1472131162" sldId="300"/>
            <ac:spMk id="39" creationId="{73102D3A-72FB-CCA7-8E1F-EDA178E3C1CC}"/>
          </ac:spMkLst>
        </pc:spChg>
        <pc:spChg chg="mod">
          <ac:chgData name="mena reda" userId="77f109e6a6d13717" providerId="LiveId" clId="{0C3D1D04-A6E7-4BCC-A350-1FA610ECD590}" dt="2024-07-06T20:39:17.987" v="55"/>
          <ac:spMkLst>
            <pc:docMk/>
            <pc:sldMk cId="1472131162" sldId="300"/>
            <ac:spMk id="40" creationId="{6A18C881-77E3-E140-EF47-176100ED6593}"/>
          </ac:spMkLst>
        </pc:spChg>
        <pc:spChg chg="mod">
          <ac:chgData name="mena reda" userId="77f109e6a6d13717" providerId="LiveId" clId="{0C3D1D04-A6E7-4BCC-A350-1FA610ECD590}" dt="2024-07-06T20:39:17.987" v="55"/>
          <ac:spMkLst>
            <pc:docMk/>
            <pc:sldMk cId="1472131162" sldId="300"/>
            <ac:spMk id="41" creationId="{9D215770-27FA-33C1-A0AD-AE6263D7BB56}"/>
          </ac:spMkLst>
        </pc:spChg>
        <pc:spChg chg="mod">
          <ac:chgData name="mena reda" userId="77f109e6a6d13717" providerId="LiveId" clId="{0C3D1D04-A6E7-4BCC-A350-1FA610ECD590}" dt="2024-07-06T20:39:17.987" v="55"/>
          <ac:spMkLst>
            <pc:docMk/>
            <pc:sldMk cId="1472131162" sldId="300"/>
            <ac:spMk id="42" creationId="{99406BB1-03A9-6BFE-E369-C7965F561B22}"/>
          </ac:spMkLst>
        </pc:spChg>
        <pc:spChg chg="mod">
          <ac:chgData name="mena reda" userId="77f109e6a6d13717" providerId="LiveId" clId="{0C3D1D04-A6E7-4BCC-A350-1FA610ECD590}" dt="2024-07-06T20:39:17.987" v="55"/>
          <ac:spMkLst>
            <pc:docMk/>
            <pc:sldMk cId="1472131162" sldId="300"/>
            <ac:spMk id="43" creationId="{91A0A719-37E1-EB4A-BE95-1BBF95A74E54}"/>
          </ac:spMkLst>
        </pc:spChg>
        <pc:spChg chg="mod">
          <ac:chgData name="mena reda" userId="77f109e6a6d13717" providerId="LiveId" clId="{0C3D1D04-A6E7-4BCC-A350-1FA610ECD590}" dt="2024-07-06T20:39:17.987" v="55"/>
          <ac:spMkLst>
            <pc:docMk/>
            <pc:sldMk cId="1472131162" sldId="300"/>
            <ac:spMk id="44" creationId="{6B6F065B-C21D-B2D4-7B7E-0BB5D798D42B}"/>
          </ac:spMkLst>
        </pc:spChg>
        <pc:spChg chg="mod">
          <ac:chgData name="mena reda" userId="77f109e6a6d13717" providerId="LiveId" clId="{0C3D1D04-A6E7-4BCC-A350-1FA610ECD590}" dt="2024-07-06T20:39:17.987" v="55"/>
          <ac:spMkLst>
            <pc:docMk/>
            <pc:sldMk cId="1472131162" sldId="300"/>
            <ac:spMk id="45" creationId="{45EC00BA-8BF0-7EC5-2870-15541C138D34}"/>
          </ac:spMkLst>
        </pc:spChg>
        <pc:spChg chg="mod">
          <ac:chgData name="mena reda" userId="77f109e6a6d13717" providerId="LiveId" clId="{0C3D1D04-A6E7-4BCC-A350-1FA610ECD590}" dt="2024-07-06T20:39:17.987" v="55"/>
          <ac:spMkLst>
            <pc:docMk/>
            <pc:sldMk cId="1472131162" sldId="300"/>
            <ac:spMk id="46" creationId="{A701B727-EEB9-C6C6-1090-44FFE944CEF9}"/>
          </ac:spMkLst>
        </pc:spChg>
        <pc:spChg chg="mod">
          <ac:chgData name="mena reda" userId="77f109e6a6d13717" providerId="LiveId" clId="{0C3D1D04-A6E7-4BCC-A350-1FA610ECD590}" dt="2024-07-06T20:39:17.987" v="55"/>
          <ac:spMkLst>
            <pc:docMk/>
            <pc:sldMk cId="1472131162" sldId="300"/>
            <ac:spMk id="47" creationId="{BC370CB1-9F32-E404-CEB6-BF88E939C43B}"/>
          </ac:spMkLst>
        </pc:spChg>
        <pc:spChg chg="mod">
          <ac:chgData name="mena reda" userId="77f109e6a6d13717" providerId="LiveId" clId="{0C3D1D04-A6E7-4BCC-A350-1FA610ECD590}" dt="2024-07-06T20:39:17.987" v="55"/>
          <ac:spMkLst>
            <pc:docMk/>
            <pc:sldMk cId="1472131162" sldId="300"/>
            <ac:spMk id="48" creationId="{94B0A822-1C02-85B7-36DF-4EF872DF6518}"/>
          </ac:spMkLst>
        </pc:spChg>
        <pc:spChg chg="mod">
          <ac:chgData name="mena reda" userId="77f109e6a6d13717" providerId="LiveId" clId="{0C3D1D04-A6E7-4BCC-A350-1FA610ECD590}" dt="2024-07-06T20:39:17.987" v="55"/>
          <ac:spMkLst>
            <pc:docMk/>
            <pc:sldMk cId="1472131162" sldId="300"/>
            <ac:spMk id="49" creationId="{E2BCA700-3741-68BD-336A-EDDC4CD1B174}"/>
          </ac:spMkLst>
        </pc:spChg>
        <pc:spChg chg="mod">
          <ac:chgData name="mena reda" userId="77f109e6a6d13717" providerId="LiveId" clId="{0C3D1D04-A6E7-4BCC-A350-1FA610ECD590}" dt="2024-07-06T20:39:17.987" v="55"/>
          <ac:spMkLst>
            <pc:docMk/>
            <pc:sldMk cId="1472131162" sldId="300"/>
            <ac:spMk id="50" creationId="{AD5DCAB9-E0A7-1BE0-9F10-2E196C6519D0}"/>
          </ac:spMkLst>
        </pc:spChg>
        <pc:spChg chg="mod">
          <ac:chgData name="mena reda" userId="77f109e6a6d13717" providerId="LiveId" clId="{0C3D1D04-A6E7-4BCC-A350-1FA610ECD590}" dt="2024-07-06T20:39:17.987" v="55"/>
          <ac:spMkLst>
            <pc:docMk/>
            <pc:sldMk cId="1472131162" sldId="300"/>
            <ac:spMk id="51" creationId="{3D3D99A7-2F7A-951F-E324-3B4F18BEABF6}"/>
          </ac:spMkLst>
        </pc:spChg>
        <pc:spChg chg="mod">
          <ac:chgData name="mena reda" userId="77f109e6a6d13717" providerId="LiveId" clId="{0C3D1D04-A6E7-4BCC-A350-1FA610ECD590}" dt="2024-07-06T20:39:17.987" v="55"/>
          <ac:spMkLst>
            <pc:docMk/>
            <pc:sldMk cId="1472131162" sldId="300"/>
            <ac:spMk id="52" creationId="{D911A3B8-EF6A-0A77-D215-B7C6D3D32D38}"/>
          </ac:spMkLst>
        </pc:spChg>
        <pc:spChg chg="mod">
          <ac:chgData name="mena reda" userId="77f109e6a6d13717" providerId="LiveId" clId="{0C3D1D04-A6E7-4BCC-A350-1FA610ECD590}" dt="2024-07-06T20:39:17.987" v="55"/>
          <ac:spMkLst>
            <pc:docMk/>
            <pc:sldMk cId="1472131162" sldId="300"/>
            <ac:spMk id="53" creationId="{37462C9C-ECB7-696A-CB0C-4C2AF4D49B59}"/>
          </ac:spMkLst>
        </pc:spChg>
        <pc:spChg chg="mod">
          <ac:chgData name="mena reda" userId="77f109e6a6d13717" providerId="LiveId" clId="{0C3D1D04-A6E7-4BCC-A350-1FA610ECD590}" dt="2024-07-06T20:39:17.987" v="55"/>
          <ac:spMkLst>
            <pc:docMk/>
            <pc:sldMk cId="1472131162" sldId="300"/>
            <ac:spMk id="54" creationId="{B1468049-2B33-8ABC-F44D-7BC8C28E5C2E}"/>
          </ac:spMkLst>
        </pc:spChg>
        <pc:spChg chg="mod">
          <ac:chgData name="mena reda" userId="77f109e6a6d13717" providerId="LiveId" clId="{0C3D1D04-A6E7-4BCC-A350-1FA610ECD590}" dt="2024-07-06T20:39:17.987" v="55"/>
          <ac:spMkLst>
            <pc:docMk/>
            <pc:sldMk cId="1472131162" sldId="300"/>
            <ac:spMk id="55" creationId="{7EDD9987-CB66-A3FD-87FC-2DED1CE64624}"/>
          </ac:spMkLst>
        </pc:spChg>
        <pc:spChg chg="mod">
          <ac:chgData name="mena reda" userId="77f109e6a6d13717" providerId="LiveId" clId="{0C3D1D04-A6E7-4BCC-A350-1FA610ECD590}" dt="2024-07-06T20:39:17.987" v="55"/>
          <ac:spMkLst>
            <pc:docMk/>
            <pc:sldMk cId="1472131162" sldId="300"/>
            <ac:spMk id="56" creationId="{8C74BAA5-FB3B-7030-BEBE-3A1093AEC16D}"/>
          </ac:spMkLst>
        </pc:spChg>
        <pc:spChg chg="mod">
          <ac:chgData name="mena reda" userId="77f109e6a6d13717" providerId="LiveId" clId="{0C3D1D04-A6E7-4BCC-A350-1FA610ECD590}" dt="2024-07-06T20:39:17.987" v="55"/>
          <ac:spMkLst>
            <pc:docMk/>
            <pc:sldMk cId="1472131162" sldId="300"/>
            <ac:spMk id="57" creationId="{31E4D59D-AFFA-C5F9-8A86-E273C12E7FE5}"/>
          </ac:spMkLst>
        </pc:spChg>
        <pc:spChg chg="mod">
          <ac:chgData name="mena reda" userId="77f109e6a6d13717" providerId="LiveId" clId="{0C3D1D04-A6E7-4BCC-A350-1FA610ECD590}" dt="2024-07-06T20:39:17.987" v="55"/>
          <ac:spMkLst>
            <pc:docMk/>
            <pc:sldMk cId="1472131162" sldId="300"/>
            <ac:spMk id="58" creationId="{B1DF10CA-3D6F-CBE5-CFBC-8D824186BD19}"/>
          </ac:spMkLst>
        </pc:spChg>
        <pc:spChg chg="mod">
          <ac:chgData name="mena reda" userId="77f109e6a6d13717" providerId="LiveId" clId="{0C3D1D04-A6E7-4BCC-A350-1FA610ECD590}" dt="2024-07-06T20:39:17.987" v="55"/>
          <ac:spMkLst>
            <pc:docMk/>
            <pc:sldMk cId="1472131162" sldId="300"/>
            <ac:spMk id="59" creationId="{E61B99A0-4B58-9F86-F36B-653ADD0AF4CE}"/>
          </ac:spMkLst>
        </pc:spChg>
        <pc:spChg chg="mod">
          <ac:chgData name="mena reda" userId="77f109e6a6d13717" providerId="LiveId" clId="{0C3D1D04-A6E7-4BCC-A350-1FA610ECD590}" dt="2024-07-06T20:39:17.987" v="55"/>
          <ac:spMkLst>
            <pc:docMk/>
            <pc:sldMk cId="1472131162" sldId="300"/>
            <ac:spMk id="60" creationId="{9EFE1C36-18E3-22A9-E542-67B250844340}"/>
          </ac:spMkLst>
        </pc:spChg>
        <pc:spChg chg="mod">
          <ac:chgData name="mena reda" userId="77f109e6a6d13717" providerId="LiveId" clId="{0C3D1D04-A6E7-4BCC-A350-1FA610ECD590}" dt="2024-07-06T20:39:17.987" v="55"/>
          <ac:spMkLst>
            <pc:docMk/>
            <pc:sldMk cId="1472131162" sldId="300"/>
            <ac:spMk id="61" creationId="{F4F9820B-FA09-9AAE-EF12-F0D772FAC3CA}"/>
          </ac:spMkLst>
        </pc:spChg>
        <pc:spChg chg="mod">
          <ac:chgData name="mena reda" userId="77f109e6a6d13717" providerId="LiveId" clId="{0C3D1D04-A6E7-4BCC-A350-1FA610ECD590}" dt="2024-07-06T20:39:17.987" v="55"/>
          <ac:spMkLst>
            <pc:docMk/>
            <pc:sldMk cId="1472131162" sldId="300"/>
            <ac:spMk id="62" creationId="{E0C215B0-00DE-E332-C37D-E6F7929AFF5B}"/>
          </ac:spMkLst>
        </pc:spChg>
        <pc:spChg chg="mod">
          <ac:chgData name="mena reda" userId="77f109e6a6d13717" providerId="LiveId" clId="{0C3D1D04-A6E7-4BCC-A350-1FA610ECD590}" dt="2024-07-06T20:39:17.987" v="55"/>
          <ac:spMkLst>
            <pc:docMk/>
            <pc:sldMk cId="1472131162" sldId="300"/>
            <ac:spMk id="63" creationId="{F1C1DA8D-8154-C147-A21C-E5C92061DEAC}"/>
          </ac:spMkLst>
        </pc:spChg>
        <pc:spChg chg="mod">
          <ac:chgData name="mena reda" userId="77f109e6a6d13717" providerId="LiveId" clId="{0C3D1D04-A6E7-4BCC-A350-1FA610ECD590}" dt="2024-07-06T20:39:17.987" v="55"/>
          <ac:spMkLst>
            <pc:docMk/>
            <pc:sldMk cId="1472131162" sldId="300"/>
            <ac:spMk id="64" creationId="{DD8B6FDF-ADAC-9303-EF40-E53D9EAEE393}"/>
          </ac:spMkLst>
        </pc:spChg>
        <pc:spChg chg="mod">
          <ac:chgData name="mena reda" userId="77f109e6a6d13717" providerId="LiveId" clId="{0C3D1D04-A6E7-4BCC-A350-1FA610ECD590}" dt="2024-07-06T20:39:17.987" v="55"/>
          <ac:spMkLst>
            <pc:docMk/>
            <pc:sldMk cId="1472131162" sldId="300"/>
            <ac:spMk id="65" creationId="{D03E0FCB-2848-D4CB-AB5A-F259EEF5229D}"/>
          </ac:spMkLst>
        </pc:spChg>
        <pc:spChg chg="mod">
          <ac:chgData name="mena reda" userId="77f109e6a6d13717" providerId="LiveId" clId="{0C3D1D04-A6E7-4BCC-A350-1FA610ECD590}" dt="2024-07-06T20:39:17.987" v="55"/>
          <ac:spMkLst>
            <pc:docMk/>
            <pc:sldMk cId="1472131162" sldId="300"/>
            <ac:spMk id="66" creationId="{21052B03-8D7F-AF78-081D-7C89825C3343}"/>
          </ac:spMkLst>
        </pc:spChg>
        <pc:spChg chg="mod">
          <ac:chgData name="mena reda" userId="77f109e6a6d13717" providerId="LiveId" clId="{0C3D1D04-A6E7-4BCC-A350-1FA610ECD590}" dt="2024-07-06T20:39:17.987" v="55"/>
          <ac:spMkLst>
            <pc:docMk/>
            <pc:sldMk cId="1472131162" sldId="300"/>
            <ac:spMk id="67" creationId="{E5F4D74C-1876-CF4D-6EA2-4BACD1926DC6}"/>
          </ac:spMkLst>
        </pc:spChg>
        <pc:spChg chg="mod">
          <ac:chgData name="mena reda" userId="77f109e6a6d13717" providerId="LiveId" clId="{0C3D1D04-A6E7-4BCC-A350-1FA610ECD590}" dt="2024-07-06T20:39:17.987" v="55"/>
          <ac:spMkLst>
            <pc:docMk/>
            <pc:sldMk cId="1472131162" sldId="300"/>
            <ac:spMk id="68" creationId="{ED00461D-3EEA-246F-921C-001CEE827986}"/>
          </ac:spMkLst>
        </pc:spChg>
        <pc:spChg chg="mod">
          <ac:chgData name="mena reda" userId="77f109e6a6d13717" providerId="LiveId" clId="{0C3D1D04-A6E7-4BCC-A350-1FA610ECD590}" dt="2024-07-06T20:39:17.987" v="55"/>
          <ac:spMkLst>
            <pc:docMk/>
            <pc:sldMk cId="1472131162" sldId="300"/>
            <ac:spMk id="69" creationId="{94650C90-8031-DF59-B2A5-2466B2408C32}"/>
          </ac:spMkLst>
        </pc:spChg>
        <pc:spChg chg="mod">
          <ac:chgData name="mena reda" userId="77f109e6a6d13717" providerId="LiveId" clId="{0C3D1D04-A6E7-4BCC-A350-1FA610ECD590}" dt="2024-07-06T20:39:17.987" v="55"/>
          <ac:spMkLst>
            <pc:docMk/>
            <pc:sldMk cId="1472131162" sldId="300"/>
            <ac:spMk id="70" creationId="{1117E34F-DF1E-C4AC-E347-3F5FBA69918C}"/>
          </ac:spMkLst>
        </pc:spChg>
        <pc:spChg chg="mod">
          <ac:chgData name="mena reda" userId="77f109e6a6d13717" providerId="LiveId" clId="{0C3D1D04-A6E7-4BCC-A350-1FA610ECD590}" dt="2024-07-06T20:39:17.987" v="55"/>
          <ac:spMkLst>
            <pc:docMk/>
            <pc:sldMk cId="1472131162" sldId="300"/>
            <ac:spMk id="71" creationId="{7D3FF044-D070-FB6A-A0DA-7E03C57EBDA1}"/>
          </ac:spMkLst>
        </pc:spChg>
        <pc:spChg chg="mod">
          <ac:chgData name="mena reda" userId="77f109e6a6d13717" providerId="LiveId" clId="{0C3D1D04-A6E7-4BCC-A350-1FA610ECD590}" dt="2024-07-06T20:39:17.987" v="55"/>
          <ac:spMkLst>
            <pc:docMk/>
            <pc:sldMk cId="1472131162" sldId="300"/>
            <ac:spMk id="72" creationId="{5EDE76DD-EFDC-1465-6CEE-612A98E4983C}"/>
          </ac:spMkLst>
        </pc:spChg>
        <pc:spChg chg="mod">
          <ac:chgData name="mena reda" userId="77f109e6a6d13717" providerId="LiveId" clId="{0C3D1D04-A6E7-4BCC-A350-1FA610ECD590}" dt="2024-07-06T20:39:17.987" v="55"/>
          <ac:spMkLst>
            <pc:docMk/>
            <pc:sldMk cId="1472131162" sldId="300"/>
            <ac:spMk id="73" creationId="{DDAEBE5C-C5F4-727C-08F3-BF9EAD067870}"/>
          </ac:spMkLst>
        </pc:spChg>
        <pc:spChg chg="mod">
          <ac:chgData name="mena reda" userId="77f109e6a6d13717" providerId="LiveId" clId="{0C3D1D04-A6E7-4BCC-A350-1FA610ECD590}" dt="2024-07-06T20:39:17.987" v="55"/>
          <ac:spMkLst>
            <pc:docMk/>
            <pc:sldMk cId="1472131162" sldId="300"/>
            <ac:spMk id="74" creationId="{335739D4-B47B-EBEA-62EE-354A2F199A08}"/>
          </ac:spMkLst>
        </pc:spChg>
        <pc:spChg chg="mod">
          <ac:chgData name="mena reda" userId="77f109e6a6d13717" providerId="LiveId" clId="{0C3D1D04-A6E7-4BCC-A350-1FA610ECD590}" dt="2024-07-06T20:39:17.987" v="55"/>
          <ac:spMkLst>
            <pc:docMk/>
            <pc:sldMk cId="1472131162" sldId="300"/>
            <ac:spMk id="75" creationId="{64972A78-6DA6-035E-EF33-D6A329B694AC}"/>
          </ac:spMkLst>
        </pc:spChg>
        <pc:spChg chg="mod">
          <ac:chgData name="mena reda" userId="77f109e6a6d13717" providerId="LiveId" clId="{0C3D1D04-A6E7-4BCC-A350-1FA610ECD590}" dt="2024-07-06T20:39:17.987" v="55"/>
          <ac:spMkLst>
            <pc:docMk/>
            <pc:sldMk cId="1472131162" sldId="300"/>
            <ac:spMk id="76" creationId="{2AD7D1AC-8D15-798C-B6B3-D142F3589509}"/>
          </ac:spMkLst>
        </pc:spChg>
        <pc:spChg chg="mod">
          <ac:chgData name="mena reda" userId="77f109e6a6d13717" providerId="LiveId" clId="{0C3D1D04-A6E7-4BCC-A350-1FA610ECD590}" dt="2024-07-06T20:39:17.987" v="55"/>
          <ac:spMkLst>
            <pc:docMk/>
            <pc:sldMk cId="1472131162" sldId="300"/>
            <ac:spMk id="77" creationId="{39A6332A-467B-F247-86EA-78EBA654A241}"/>
          </ac:spMkLst>
        </pc:spChg>
        <pc:spChg chg="mod">
          <ac:chgData name="mena reda" userId="77f109e6a6d13717" providerId="LiveId" clId="{0C3D1D04-A6E7-4BCC-A350-1FA610ECD590}" dt="2024-07-06T20:39:17.987" v="55"/>
          <ac:spMkLst>
            <pc:docMk/>
            <pc:sldMk cId="1472131162" sldId="300"/>
            <ac:spMk id="78" creationId="{8460B77F-271F-F4FD-90B6-357C24855ACD}"/>
          </ac:spMkLst>
        </pc:spChg>
        <pc:spChg chg="mod">
          <ac:chgData name="mena reda" userId="77f109e6a6d13717" providerId="LiveId" clId="{0C3D1D04-A6E7-4BCC-A350-1FA610ECD590}" dt="2024-07-06T20:39:17.987" v="55"/>
          <ac:spMkLst>
            <pc:docMk/>
            <pc:sldMk cId="1472131162" sldId="300"/>
            <ac:spMk id="79" creationId="{7C895226-7407-48BA-53E3-89DA8DBECA9C}"/>
          </ac:spMkLst>
        </pc:spChg>
        <pc:spChg chg="mod">
          <ac:chgData name="mena reda" userId="77f109e6a6d13717" providerId="LiveId" clId="{0C3D1D04-A6E7-4BCC-A350-1FA610ECD590}" dt="2024-07-06T20:39:17.987" v="55"/>
          <ac:spMkLst>
            <pc:docMk/>
            <pc:sldMk cId="1472131162" sldId="300"/>
            <ac:spMk id="80" creationId="{23B22123-2F12-DDE7-C937-0AE5624C21B7}"/>
          </ac:spMkLst>
        </pc:spChg>
        <pc:spChg chg="mod">
          <ac:chgData name="mena reda" userId="77f109e6a6d13717" providerId="LiveId" clId="{0C3D1D04-A6E7-4BCC-A350-1FA610ECD590}" dt="2024-07-06T20:39:17.987" v="55"/>
          <ac:spMkLst>
            <pc:docMk/>
            <pc:sldMk cId="1472131162" sldId="300"/>
            <ac:spMk id="81" creationId="{F1FDA175-85CE-EEFF-53B9-A70618CD25E7}"/>
          </ac:spMkLst>
        </pc:spChg>
        <pc:spChg chg="mod">
          <ac:chgData name="mena reda" userId="77f109e6a6d13717" providerId="LiveId" clId="{0C3D1D04-A6E7-4BCC-A350-1FA610ECD590}" dt="2024-07-06T20:39:17.987" v="55"/>
          <ac:spMkLst>
            <pc:docMk/>
            <pc:sldMk cId="1472131162" sldId="300"/>
            <ac:spMk id="82" creationId="{657AB778-B591-9DCD-6193-16812BBBAB36}"/>
          </ac:spMkLst>
        </pc:spChg>
        <pc:spChg chg="mod">
          <ac:chgData name="mena reda" userId="77f109e6a6d13717" providerId="LiveId" clId="{0C3D1D04-A6E7-4BCC-A350-1FA610ECD590}" dt="2024-07-06T20:39:17.987" v="55"/>
          <ac:spMkLst>
            <pc:docMk/>
            <pc:sldMk cId="1472131162" sldId="300"/>
            <ac:spMk id="83" creationId="{32C5E7DA-BC03-5ED2-0875-2387D1B84F5E}"/>
          </ac:spMkLst>
        </pc:spChg>
        <pc:spChg chg="mod">
          <ac:chgData name="mena reda" userId="77f109e6a6d13717" providerId="LiveId" clId="{0C3D1D04-A6E7-4BCC-A350-1FA610ECD590}" dt="2024-07-06T20:39:17.987" v="55"/>
          <ac:spMkLst>
            <pc:docMk/>
            <pc:sldMk cId="1472131162" sldId="300"/>
            <ac:spMk id="84" creationId="{286D0C60-8D78-F5B5-39B3-65C5F4FAB7A8}"/>
          </ac:spMkLst>
        </pc:spChg>
        <pc:spChg chg="mod">
          <ac:chgData name="mena reda" userId="77f109e6a6d13717" providerId="LiveId" clId="{0C3D1D04-A6E7-4BCC-A350-1FA610ECD590}" dt="2024-07-06T20:39:17.987" v="55"/>
          <ac:spMkLst>
            <pc:docMk/>
            <pc:sldMk cId="1472131162" sldId="300"/>
            <ac:spMk id="85" creationId="{1AB1309E-4A93-EB13-27D8-92A74311DA25}"/>
          </ac:spMkLst>
        </pc:spChg>
        <pc:spChg chg="mod">
          <ac:chgData name="mena reda" userId="77f109e6a6d13717" providerId="LiveId" clId="{0C3D1D04-A6E7-4BCC-A350-1FA610ECD590}" dt="2024-07-06T20:39:17.987" v="55"/>
          <ac:spMkLst>
            <pc:docMk/>
            <pc:sldMk cId="1472131162" sldId="300"/>
            <ac:spMk id="86" creationId="{C6B77E33-72BF-D40F-F53E-B39DAAC6E22D}"/>
          </ac:spMkLst>
        </pc:spChg>
        <pc:spChg chg="mod">
          <ac:chgData name="mena reda" userId="77f109e6a6d13717" providerId="LiveId" clId="{0C3D1D04-A6E7-4BCC-A350-1FA610ECD590}" dt="2024-07-06T20:39:17.987" v="55"/>
          <ac:spMkLst>
            <pc:docMk/>
            <pc:sldMk cId="1472131162" sldId="300"/>
            <ac:spMk id="87" creationId="{859FEE34-4420-26FF-80D6-715FBAA1C9EB}"/>
          </ac:spMkLst>
        </pc:spChg>
        <pc:spChg chg="mod">
          <ac:chgData name="mena reda" userId="77f109e6a6d13717" providerId="LiveId" clId="{0C3D1D04-A6E7-4BCC-A350-1FA610ECD590}" dt="2024-07-06T20:39:17.987" v="55"/>
          <ac:spMkLst>
            <pc:docMk/>
            <pc:sldMk cId="1472131162" sldId="300"/>
            <ac:spMk id="88" creationId="{043D312F-BF84-6B62-5DAC-8A493252C2B5}"/>
          </ac:spMkLst>
        </pc:spChg>
        <pc:spChg chg="mod">
          <ac:chgData name="mena reda" userId="77f109e6a6d13717" providerId="LiveId" clId="{0C3D1D04-A6E7-4BCC-A350-1FA610ECD590}" dt="2024-07-06T20:39:17.987" v="55"/>
          <ac:spMkLst>
            <pc:docMk/>
            <pc:sldMk cId="1472131162" sldId="300"/>
            <ac:spMk id="89" creationId="{92BEF435-87ED-2E95-13FB-849CE33378DA}"/>
          </ac:spMkLst>
        </pc:spChg>
        <pc:spChg chg="mod">
          <ac:chgData name="mena reda" userId="77f109e6a6d13717" providerId="LiveId" clId="{0C3D1D04-A6E7-4BCC-A350-1FA610ECD590}" dt="2024-07-06T20:39:17.987" v="55"/>
          <ac:spMkLst>
            <pc:docMk/>
            <pc:sldMk cId="1472131162" sldId="300"/>
            <ac:spMk id="90" creationId="{61210063-06FA-994A-43D2-795FF05BA9A2}"/>
          </ac:spMkLst>
        </pc:spChg>
        <pc:spChg chg="mod">
          <ac:chgData name="mena reda" userId="77f109e6a6d13717" providerId="LiveId" clId="{0C3D1D04-A6E7-4BCC-A350-1FA610ECD590}" dt="2024-07-06T20:39:17.987" v="55"/>
          <ac:spMkLst>
            <pc:docMk/>
            <pc:sldMk cId="1472131162" sldId="300"/>
            <ac:spMk id="91" creationId="{DDA8BF21-4AEC-46A4-3EB1-C90EE52929BF}"/>
          </ac:spMkLst>
        </pc:spChg>
        <pc:spChg chg="mod">
          <ac:chgData name="mena reda" userId="77f109e6a6d13717" providerId="LiveId" clId="{0C3D1D04-A6E7-4BCC-A350-1FA610ECD590}" dt="2024-07-06T20:39:17.987" v="55"/>
          <ac:spMkLst>
            <pc:docMk/>
            <pc:sldMk cId="1472131162" sldId="300"/>
            <ac:spMk id="92" creationId="{1808FF43-21F2-3E19-1BC5-4E6D53D74F41}"/>
          </ac:spMkLst>
        </pc:spChg>
        <pc:spChg chg="mod">
          <ac:chgData name="mena reda" userId="77f109e6a6d13717" providerId="LiveId" clId="{0C3D1D04-A6E7-4BCC-A350-1FA610ECD590}" dt="2024-07-06T20:39:17.987" v="55"/>
          <ac:spMkLst>
            <pc:docMk/>
            <pc:sldMk cId="1472131162" sldId="300"/>
            <ac:spMk id="93" creationId="{E08A8A2B-9C0E-3C3D-6A14-71BB0804BD1B}"/>
          </ac:spMkLst>
        </pc:spChg>
        <pc:spChg chg="mod">
          <ac:chgData name="mena reda" userId="77f109e6a6d13717" providerId="LiveId" clId="{0C3D1D04-A6E7-4BCC-A350-1FA610ECD590}" dt="2024-07-06T20:39:17.987" v="55"/>
          <ac:spMkLst>
            <pc:docMk/>
            <pc:sldMk cId="1472131162" sldId="300"/>
            <ac:spMk id="94" creationId="{AD246879-79B3-0BBB-6D26-AA2B7C741553}"/>
          </ac:spMkLst>
        </pc:spChg>
        <pc:spChg chg="mod">
          <ac:chgData name="mena reda" userId="77f109e6a6d13717" providerId="LiveId" clId="{0C3D1D04-A6E7-4BCC-A350-1FA610ECD590}" dt="2024-07-06T20:39:17.987" v="55"/>
          <ac:spMkLst>
            <pc:docMk/>
            <pc:sldMk cId="1472131162" sldId="300"/>
            <ac:spMk id="95" creationId="{E6E600B3-1EE2-8DE4-3976-7163A021E968}"/>
          </ac:spMkLst>
        </pc:spChg>
        <pc:spChg chg="mod">
          <ac:chgData name="mena reda" userId="77f109e6a6d13717" providerId="LiveId" clId="{0C3D1D04-A6E7-4BCC-A350-1FA610ECD590}" dt="2024-07-06T20:39:17.987" v="55"/>
          <ac:spMkLst>
            <pc:docMk/>
            <pc:sldMk cId="1472131162" sldId="300"/>
            <ac:spMk id="96" creationId="{4E7154D4-AC47-C0DA-B3E8-97A5C97A061B}"/>
          </ac:spMkLst>
        </pc:spChg>
        <pc:spChg chg="mod">
          <ac:chgData name="mena reda" userId="77f109e6a6d13717" providerId="LiveId" clId="{0C3D1D04-A6E7-4BCC-A350-1FA610ECD590}" dt="2024-07-06T20:39:17.987" v="55"/>
          <ac:spMkLst>
            <pc:docMk/>
            <pc:sldMk cId="1472131162" sldId="300"/>
            <ac:spMk id="97" creationId="{26185B37-1E9E-5733-3041-C0E6CD324BD3}"/>
          </ac:spMkLst>
        </pc:spChg>
        <pc:spChg chg="mod">
          <ac:chgData name="mena reda" userId="77f109e6a6d13717" providerId="LiveId" clId="{0C3D1D04-A6E7-4BCC-A350-1FA610ECD590}" dt="2024-07-06T20:39:17.987" v="55"/>
          <ac:spMkLst>
            <pc:docMk/>
            <pc:sldMk cId="1472131162" sldId="300"/>
            <ac:spMk id="98" creationId="{221D5F4D-E1DB-1015-6993-0F7E4F65C7EC}"/>
          </ac:spMkLst>
        </pc:spChg>
        <pc:spChg chg="mod">
          <ac:chgData name="mena reda" userId="77f109e6a6d13717" providerId="LiveId" clId="{0C3D1D04-A6E7-4BCC-A350-1FA610ECD590}" dt="2024-07-06T20:39:17.987" v="55"/>
          <ac:spMkLst>
            <pc:docMk/>
            <pc:sldMk cId="1472131162" sldId="300"/>
            <ac:spMk id="99" creationId="{620C01E2-F3F6-9037-51D4-25A2CFC9512D}"/>
          </ac:spMkLst>
        </pc:spChg>
        <pc:spChg chg="mod">
          <ac:chgData name="mena reda" userId="77f109e6a6d13717" providerId="LiveId" clId="{0C3D1D04-A6E7-4BCC-A350-1FA610ECD590}" dt="2024-07-06T20:39:17.987" v="55"/>
          <ac:spMkLst>
            <pc:docMk/>
            <pc:sldMk cId="1472131162" sldId="300"/>
            <ac:spMk id="100" creationId="{A856A1CA-0DDB-3FEB-AE39-67D25D2E2A22}"/>
          </ac:spMkLst>
        </pc:spChg>
        <pc:spChg chg="mod">
          <ac:chgData name="mena reda" userId="77f109e6a6d13717" providerId="LiveId" clId="{0C3D1D04-A6E7-4BCC-A350-1FA610ECD590}" dt="2024-07-06T20:39:17.987" v="55"/>
          <ac:spMkLst>
            <pc:docMk/>
            <pc:sldMk cId="1472131162" sldId="300"/>
            <ac:spMk id="101" creationId="{7571F4AF-A5F1-A82D-788E-B1476E455A56}"/>
          </ac:spMkLst>
        </pc:spChg>
        <pc:spChg chg="mod">
          <ac:chgData name="mena reda" userId="77f109e6a6d13717" providerId="LiveId" clId="{0C3D1D04-A6E7-4BCC-A350-1FA610ECD590}" dt="2024-07-06T20:39:17.987" v="55"/>
          <ac:spMkLst>
            <pc:docMk/>
            <pc:sldMk cId="1472131162" sldId="300"/>
            <ac:spMk id="102" creationId="{40109A38-01C1-F1EA-E288-8C9A9C5B9507}"/>
          </ac:spMkLst>
        </pc:spChg>
        <pc:spChg chg="mod">
          <ac:chgData name="mena reda" userId="77f109e6a6d13717" providerId="LiveId" clId="{0C3D1D04-A6E7-4BCC-A350-1FA610ECD590}" dt="2024-07-06T20:39:17.987" v="55"/>
          <ac:spMkLst>
            <pc:docMk/>
            <pc:sldMk cId="1472131162" sldId="300"/>
            <ac:spMk id="103" creationId="{54830528-85F2-7B67-0297-C80EF65A216A}"/>
          </ac:spMkLst>
        </pc:spChg>
        <pc:spChg chg="mod">
          <ac:chgData name="mena reda" userId="77f109e6a6d13717" providerId="LiveId" clId="{0C3D1D04-A6E7-4BCC-A350-1FA610ECD590}" dt="2024-07-06T20:39:17.987" v="55"/>
          <ac:spMkLst>
            <pc:docMk/>
            <pc:sldMk cId="1472131162" sldId="300"/>
            <ac:spMk id="104" creationId="{BB8B7EC1-AA97-0AC7-4430-9316AFA17EB0}"/>
          </ac:spMkLst>
        </pc:spChg>
        <pc:spChg chg="mod">
          <ac:chgData name="mena reda" userId="77f109e6a6d13717" providerId="LiveId" clId="{0C3D1D04-A6E7-4BCC-A350-1FA610ECD590}" dt="2024-07-06T20:39:17.987" v="55"/>
          <ac:spMkLst>
            <pc:docMk/>
            <pc:sldMk cId="1472131162" sldId="300"/>
            <ac:spMk id="105" creationId="{135C7989-3D58-7E69-0799-84E6DC84139B}"/>
          </ac:spMkLst>
        </pc:spChg>
        <pc:spChg chg="mod">
          <ac:chgData name="mena reda" userId="77f109e6a6d13717" providerId="LiveId" clId="{0C3D1D04-A6E7-4BCC-A350-1FA610ECD590}" dt="2024-07-06T20:39:17.987" v="55"/>
          <ac:spMkLst>
            <pc:docMk/>
            <pc:sldMk cId="1472131162" sldId="300"/>
            <ac:spMk id="106" creationId="{B81E9815-10B5-3DC9-16F9-2D8B3E793B45}"/>
          </ac:spMkLst>
        </pc:spChg>
        <pc:spChg chg="mod">
          <ac:chgData name="mena reda" userId="77f109e6a6d13717" providerId="LiveId" clId="{0C3D1D04-A6E7-4BCC-A350-1FA610ECD590}" dt="2024-07-06T20:39:17.987" v="55"/>
          <ac:spMkLst>
            <pc:docMk/>
            <pc:sldMk cId="1472131162" sldId="300"/>
            <ac:spMk id="107" creationId="{65F42722-2357-68DB-C6E0-1691B4598C7E}"/>
          </ac:spMkLst>
        </pc:spChg>
        <pc:spChg chg="mod">
          <ac:chgData name="mena reda" userId="77f109e6a6d13717" providerId="LiveId" clId="{0C3D1D04-A6E7-4BCC-A350-1FA610ECD590}" dt="2024-07-06T20:39:17.987" v="55"/>
          <ac:spMkLst>
            <pc:docMk/>
            <pc:sldMk cId="1472131162" sldId="300"/>
            <ac:spMk id="108" creationId="{202CC233-1F0C-DE6A-DA7E-A3FE136D8114}"/>
          </ac:spMkLst>
        </pc:spChg>
        <pc:spChg chg="mod">
          <ac:chgData name="mena reda" userId="77f109e6a6d13717" providerId="LiveId" clId="{0C3D1D04-A6E7-4BCC-A350-1FA610ECD590}" dt="2024-07-06T20:39:17.987" v="55"/>
          <ac:spMkLst>
            <pc:docMk/>
            <pc:sldMk cId="1472131162" sldId="300"/>
            <ac:spMk id="109" creationId="{D85B5B7C-DD54-0BF4-C44B-29D67D845597}"/>
          </ac:spMkLst>
        </pc:spChg>
        <pc:spChg chg="mod">
          <ac:chgData name="mena reda" userId="77f109e6a6d13717" providerId="LiveId" clId="{0C3D1D04-A6E7-4BCC-A350-1FA610ECD590}" dt="2024-07-06T20:39:17.987" v="55"/>
          <ac:spMkLst>
            <pc:docMk/>
            <pc:sldMk cId="1472131162" sldId="300"/>
            <ac:spMk id="110" creationId="{A40695A0-C101-6B1B-4478-F95C909E97F3}"/>
          </ac:spMkLst>
        </pc:spChg>
        <pc:spChg chg="mod">
          <ac:chgData name="mena reda" userId="77f109e6a6d13717" providerId="LiveId" clId="{0C3D1D04-A6E7-4BCC-A350-1FA610ECD590}" dt="2024-07-06T20:39:17.987" v="55"/>
          <ac:spMkLst>
            <pc:docMk/>
            <pc:sldMk cId="1472131162" sldId="300"/>
            <ac:spMk id="111" creationId="{F7ED2A8C-CBEC-8134-E82F-5C27069010FC}"/>
          </ac:spMkLst>
        </pc:spChg>
        <pc:spChg chg="mod">
          <ac:chgData name="mena reda" userId="77f109e6a6d13717" providerId="LiveId" clId="{0C3D1D04-A6E7-4BCC-A350-1FA610ECD590}" dt="2024-07-06T20:39:17.987" v="55"/>
          <ac:spMkLst>
            <pc:docMk/>
            <pc:sldMk cId="1472131162" sldId="300"/>
            <ac:spMk id="112" creationId="{97F85924-AD4D-7146-E073-E162E0D5358E}"/>
          </ac:spMkLst>
        </pc:spChg>
        <pc:spChg chg="mod">
          <ac:chgData name="mena reda" userId="77f109e6a6d13717" providerId="LiveId" clId="{0C3D1D04-A6E7-4BCC-A350-1FA610ECD590}" dt="2024-07-06T20:39:17.987" v="55"/>
          <ac:spMkLst>
            <pc:docMk/>
            <pc:sldMk cId="1472131162" sldId="300"/>
            <ac:spMk id="113" creationId="{C5BB5C83-B124-D9EC-86F8-20E148A8778D}"/>
          </ac:spMkLst>
        </pc:spChg>
        <pc:spChg chg="mod">
          <ac:chgData name="mena reda" userId="77f109e6a6d13717" providerId="LiveId" clId="{0C3D1D04-A6E7-4BCC-A350-1FA610ECD590}" dt="2024-07-06T20:39:17.987" v="55"/>
          <ac:spMkLst>
            <pc:docMk/>
            <pc:sldMk cId="1472131162" sldId="300"/>
            <ac:spMk id="114" creationId="{14349235-2FDA-EDB1-AF24-A976BF09A09C}"/>
          </ac:spMkLst>
        </pc:spChg>
        <pc:spChg chg="mod">
          <ac:chgData name="mena reda" userId="77f109e6a6d13717" providerId="LiveId" clId="{0C3D1D04-A6E7-4BCC-A350-1FA610ECD590}" dt="2024-07-06T20:39:17.987" v="55"/>
          <ac:spMkLst>
            <pc:docMk/>
            <pc:sldMk cId="1472131162" sldId="300"/>
            <ac:spMk id="115" creationId="{F555053D-4CBD-244C-3E45-B4B35FC02365}"/>
          </ac:spMkLst>
        </pc:spChg>
        <pc:spChg chg="mod">
          <ac:chgData name="mena reda" userId="77f109e6a6d13717" providerId="LiveId" clId="{0C3D1D04-A6E7-4BCC-A350-1FA610ECD590}" dt="2024-07-06T20:39:17.987" v="55"/>
          <ac:spMkLst>
            <pc:docMk/>
            <pc:sldMk cId="1472131162" sldId="300"/>
            <ac:spMk id="116" creationId="{07035511-6C53-80E8-1261-8AC1D83FC9C0}"/>
          </ac:spMkLst>
        </pc:spChg>
        <pc:spChg chg="mod">
          <ac:chgData name="mena reda" userId="77f109e6a6d13717" providerId="LiveId" clId="{0C3D1D04-A6E7-4BCC-A350-1FA610ECD590}" dt="2024-07-06T20:39:17.987" v="55"/>
          <ac:spMkLst>
            <pc:docMk/>
            <pc:sldMk cId="1472131162" sldId="300"/>
            <ac:spMk id="117" creationId="{0D456E37-1C2E-3290-8015-62AEDFAC6D26}"/>
          </ac:spMkLst>
        </pc:spChg>
        <pc:spChg chg="mod">
          <ac:chgData name="mena reda" userId="77f109e6a6d13717" providerId="LiveId" clId="{0C3D1D04-A6E7-4BCC-A350-1FA610ECD590}" dt="2024-07-06T20:39:17.987" v="55"/>
          <ac:spMkLst>
            <pc:docMk/>
            <pc:sldMk cId="1472131162" sldId="300"/>
            <ac:spMk id="118" creationId="{F9BC7194-9C51-73BE-5098-F1BD069278EA}"/>
          </ac:spMkLst>
        </pc:spChg>
        <pc:spChg chg="mod">
          <ac:chgData name="mena reda" userId="77f109e6a6d13717" providerId="LiveId" clId="{0C3D1D04-A6E7-4BCC-A350-1FA610ECD590}" dt="2024-07-06T20:39:17.987" v="55"/>
          <ac:spMkLst>
            <pc:docMk/>
            <pc:sldMk cId="1472131162" sldId="300"/>
            <ac:spMk id="119" creationId="{84A24973-AF42-9574-D982-A4B5BE19A406}"/>
          </ac:spMkLst>
        </pc:spChg>
        <pc:spChg chg="mod">
          <ac:chgData name="mena reda" userId="77f109e6a6d13717" providerId="LiveId" clId="{0C3D1D04-A6E7-4BCC-A350-1FA610ECD590}" dt="2024-07-06T20:39:17.987" v="55"/>
          <ac:spMkLst>
            <pc:docMk/>
            <pc:sldMk cId="1472131162" sldId="300"/>
            <ac:spMk id="120" creationId="{EFE4DF4A-5F2C-B868-BD10-C051999A606B}"/>
          </ac:spMkLst>
        </pc:spChg>
        <pc:spChg chg="mod">
          <ac:chgData name="mena reda" userId="77f109e6a6d13717" providerId="LiveId" clId="{0C3D1D04-A6E7-4BCC-A350-1FA610ECD590}" dt="2024-07-06T20:39:17.987" v="55"/>
          <ac:spMkLst>
            <pc:docMk/>
            <pc:sldMk cId="1472131162" sldId="300"/>
            <ac:spMk id="121" creationId="{4F38B2A5-893E-63DA-7799-BE97122B5AF7}"/>
          </ac:spMkLst>
        </pc:spChg>
        <pc:spChg chg="mod">
          <ac:chgData name="mena reda" userId="77f109e6a6d13717" providerId="LiveId" clId="{0C3D1D04-A6E7-4BCC-A350-1FA610ECD590}" dt="2024-07-06T20:39:17.987" v="55"/>
          <ac:spMkLst>
            <pc:docMk/>
            <pc:sldMk cId="1472131162" sldId="300"/>
            <ac:spMk id="122" creationId="{73582096-E7A1-6376-CA2D-BC5C3010527F}"/>
          </ac:spMkLst>
        </pc:spChg>
        <pc:spChg chg="mod">
          <ac:chgData name="mena reda" userId="77f109e6a6d13717" providerId="LiveId" clId="{0C3D1D04-A6E7-4BCC-A350-1FA610ECD590}" dt="2024-07-06T20:39:17.987" v="55"/>
          <ac:spMkLst>
            <pc:docMk/>
            <pc:sldMk cId="1472131162" sldId="300"/>
            <ac:spMk id="123" creationId="{642F8075-D2DA-0130-5B40-30F6B5F77739}"/>
          </ac:spMkLst>
        </pc:spChg>
        <pc:spChg chg="mod">
          <ac:chgData name="mena reda" userId="77f109e6a6d13717" providerId="LiveId" clId="{0C3D1D04-A6E7-4BCC-A350-1FA610ECD590}" dt="2024-07-06T20:39:17.987" v="55"/>
          <ac:spMkLst>
            <pc:docMk/>
            <pc:sldMk cId="1472131162" sldId="300"/>
            <ac:spMk id="124" creationId="{377485A7-BAB3-6B0D-016A-15A234C42261}"/>
          </ac:spMkLst>
        </pc:spChg>
        <pc:spChg chg="mod">
          <ac:chgData name="mena reda" userId="77f109e6a6d13717" providerId="LiveId" clId="{0C3D1D04-A6E7-4BCC-A350-1FA610ECD590}" dt="2024-07-06T20:39:17.987" v="55"/>
          <ac:spMkLst>
            <pc:docMk/>
            <pc:sldMk cId="1472131162" sldId="300"/>
            <ac:spMk id="125" creationId="{1AF1FEEF-A70D-B7A6-9B4D-3B076013CEAE}"/>
          </ac:spMkLst>
        </pc:spChg>
        <pc:spChg chg="mod">
          <ac:chgData name="mena reda" userId="77f109e6a6d13717" providerId="LiveId" clId="{0C3D1D04-A6E7-4BCC-A350-1FA610ECD590}" dt="2024-07-06T20:39:17.987" v="55"/>
          <ac:spMkLst>
            <pc:docMk/>
            <pc:sldMk cId="1472131162" sldId="300"/>
            <ac:spMk id="126" creationId="{D6F09251-A5BF-9C8C-7800-DDF18175B6A5}"/>
          </ac:spMkLst>
        </pc:spChg>
        <pc:spChg chg="mod">
          <ac:chgData name="mena reda" userId="77f109e6a6d13717" providerId="LiveId" clId="{0C3D1D04-A6E7-4BCC-A350-1FA610ECD590}" dt="2024-07-06T20:39:17.987" v="55"/>
          <ac:spMkLst>
            <pc:docMk/>
            <pc:sldMk cId="1472131162" sldId="300"/>
            <ac:spMk id="127" creationId="{09E96D52-DE9F-B5C4-C103-22EDFC5125B9}"/>
          </ac:spMkLst>
        </pc:spChg>
        <pc:spChg chg="mod">
          <ac:chgData name="mena reda" userId="77f109e6a6d13717" providerId="LiveId" clId="{0C3D1D04-A6E7-4BCC-A350-1FA610ECD590}" dt="2024-07-06T20:39:17.987" v="55"/>
          <ac:spMkLst>
            <pc:docMk/>
            <pc:sldMk cId="1472131162" sldId="300"/>
            <ac:spMk id="128" creationId="{129F16CC-294A-4517-58AA-80AC2E462C1F}"/>
          </ac:spMkLst>
        </pc:spChg>
        <pc:spChg chg="mod">
          <ac:chgData name="mena reda" userId="77f109e6a6d13717" providerId="LiveId" clId="{0C3D1D04-A6E7-4BCC-A350-1FA610ECD590}" dt="2024-07-06T20:39:17.987" v="55"/>
          <ac:spMkLst>
            <pc:docMk/>
            <pc:sldMk cId="1472131162" sldId="300"/>
            <ac:spMk id="129" creationId="{E16A3989-1DCE-639F-9B61-492F6553CAC4}"/>
          </ac:spMkLst>
        </pc:spChg>
        <pc:spChg chg="mod">
          <ac:chgData name="mena reda" userId="77f109e6a6d13717" providerId="LiveId" clId="{0C3D1D04-A6E7-4BCC-A350-1FA610ECD590}" dt="2024-07-06T20:39:17.987" v="55"/>
          <ac:spMkLst>
            <pc:docMk/>
            <pc:sldMk cId="1472131162" sldId="300"/>
            <ac:spMk id="130" creationId="{C9F8DA2E-E7E4-6350-71EC-4CF8CACCB3EE}"/>
          </ac:spMkLst>
        </pc:spChg>
        <pc:spChg chg="mod">
          <ac:chgData name="mena reda" userId="77f109e6a6d13717" providerId="LiveId" clId="{0C3D1D04-A6E7-4BCC-A350-1FA610ECD590}" dt="2024-07-06T20:39:17.987" v="55"/>
          <ac:spMkLst>
            <pc:docMk/>
            <pc:sldMk cId="1472131162" sldId="300"/>
            <ac:spMk id="131" creationId="{3428E2A0-2EAE-0821-87C2-207E3BA734BC}"/>
          </ac:spMkLst>
        </pc:spChg>
        <pc:spChg chg="mod">
          <ac:chgData name="mena reda" userId="77f109e6a6d13717" providerId="LiveId" clId="{0C3D1D04-A6E7-4BCC-A350-1FA610ECD590}" dt="2024-07-06T20:39:17.987" v="55"/>
          <ac:spMkLst>
            <pc:docMk/>
            <pc:sldMk cId="1472131162" sldId="300"/>
            <ac:spMk id="132" creationId="{DBB88106-5E98-4B9F-343C-C0EEB02BDA2C}"/>
          </ac:spMkLst>
        </pc:spChg>
        <pc:spChg chg="mod">
          <ac:chgData name="mena reda" userId="77f109e6a6d13717" providerId="LiveId" clId="{0C3D1D04-A6E7-4BCC-A350-1FA610ECD590}" dt="2024-07-06T20:39:17.987" v="55"/>
          <ac:spMkLst>
            <pc:docMk/>
            <pc:sldMk cId="1472131162" sldId="300"/>
            <ac:spMk id="133" creationId="{7C20330C-6329-CFC0-6D02-397137335A49}"/>
          </ac:spMkLst>
        </pc:spChg>
        <pc:spChg chg="mod">
          <ac:chgData name="mena reda" userId="77f109e6a6d13717" providerId="LiveId" clId="{0C3D1D04-A6E7-4BCC-A350-1FA610ECD590}" dt="2024-07-06T20:39:17.987" v="55"/>
          <ac:spMkLst>
            <pc:docMk/>
            <pc:sldMk cId="1472131162" sldId="300"/>
            <ac:spMk id="134" creationId="{82F17CEC-753E-2714-FC24-38003EB6DAF9}"/>
          </ac:spMkLst>
        </pc:spChg>
        <pc:spChg chg="mod">
          <ac:chgData name="mena reda" userId="77f109e6a6d13717" providerId="LiveId" clId="{0C3D1D04-A6E7-4BCC-A350-1FA610ECD590}" dt="2024-07-06T20:39:17.987" v="55"/>
          <ac:spMkLst>
            <pc:docMk/>
            <pc:sldMk cId="1472131162" sldId="300"/>
            <ac:spMk id="135" creationId="{AE6F44DF-16FB-AD7F-5284-D0501BA00A9F}"/>
          </ac:spMkLst>
        </pc:spChg>
        <pc:spChg chg="mod">
          <ac:chgData name="mena reda" userId="77f109e6a6d13717" providerId="LiveId" clId="{0C3D1D04-A6E7-4BCC-A350-1FA610ECD590}" dt="2024-07-06T20:39:17.987" v="55"/>
          <ac:spMkLst>
            <pc:docMk/>
            <pc:sldMk cId="1472131162" sldId="300"/>
            <ac:spMk id="136" creationId="{BAB5EB77-80A8-5FC7-C273-99C1932C506B}"/>
          </ac:spMkLst>
        </pc:spChg>
        <pc:spChg chg="mod">
          <ac:chgData name="mena reda" userId="77f109e6a6d13717" providerId="LiveId" clId="{0C3D1D04-A6E7-4BCC-A350-1FA610ECD590}" dt="2024-07-06T20:39:17.987" v="55"/>
          <ac:spMkLst>
            <pc:docMk/>
            <pc:sldMk cId="1472131162" sldId="300"/>
            <ac:spMk id="137" creationId="{08AEFE27-A28C-EB8E-6F2A-E51871529080}"/>
          </ac:spMkLst>
        </pc:spChg>
        <pc:spChg chg="mod">
          <ac:chgData name="mena reda" userId="77f109e6a6d13717" providerId="LiveId" clId="{0C3D1D04-A6E7-4BCC-A350-1FA610ECD590}" dt="2024-07-06T20:39:17.987" v="55"/>
          <ac:spMkLst>
            <pc:docMk/>
            <pc:sldMk cId="1472131162" sldId="300"/>
            <ac:spMk id="138" creationId="{1EBEA4D9-FBAD-3C63-4F29-45ECCB8AB8ED}"/>
          </ac:spMkLst>
        </pc:spChg>
        <pc:spChg chg="mod">
          <ac:chgData name="mena reda" userId="77f109e6a6d13717" providerId="LiveId" clId="{0C3D1D04-A6E7-4BCC-A350-1FA610ECD590}" dt="2024-07-06T20:39:17.987" v="55"/>
          <ac:spMkLst>
            <pc:docMk/>
            <pc:sldMk cId="1472131162" sldId="300"/>
            <ac:spMk id="139" creationId="{A258493E-BA26-0B3A-8BA1-5A82142BEA0C}"/>
          </ac:spMkLst>
        </pc:spChg>
        <pc:spChg chg="mod">
          <ac:chgData name="mena reda" userId="77f109e6a6d13717" providerId="LiveId" clId="{0C3D1D04-A6E7-4BCC-A350-1FA610ECD590}" dt="2024-07-06T20:39:17.987" v="55"/>
          <ac:spMkLst>
            <pc:docMk/>
            <pc:sldMk cId="1472131162" sldId="300"/>
            <ac:spMk id="140" creationId="{B0E9F793-9E9D-814B-E3C0-188AE825A00C}"/>
          </ac:spMkLst>
        </pc:spChg>
        <pc:spChg chg="mod">
          <ac:chgData name="mena reda" userId="77f109e6a6d13717" providerId="LiveId" clId="{0C3D1D04-A6E7-4BCC-A350-1FA610ECD590}" dt="2024-07-06T20:39:17.987" v="55"/>
          <ac:spMkLst>
            <pc:docMk/>
            <pc:sldMk cId="1472131162" sldId="300"/>
            <ac:spMk id="141" creationId="{AC1E2FC9-57F2-7868-F75F-E0818C367E25}"/>
          </ac:spMkLst>
        </pc:spChg>
        <pc:spChg chg="mod">
          <ac:chgData name="mena reda" userId="77f109e6a6d13717" providerId="LiveId" clId="{0C3D1D04-A6E7-4BCC-A350-1FA610ECD590}" dt="2024-07-06T20:39:17.987" v="55"/>
          <ac:spMkLst>
            <pc:docMk/>
            <pc:sldMk cId="1472131162" sldId="300"/>
            <ac:spMk id="142" creationId="{D9C45997-3066-B0F1-5739-688B0D5F64AF}"/>
          </ac:spMkLst>
        </pc:spChg>
        <pc:spChg chg="mod">
          <ac:chgData name="mena reda" userId="77f109e6a6d13717" providerId="LiveId" clId="{0C3D1D04-A6E7-4BCC-A350-1FA610ECD590}" dt="2024-07-06T20:39:17.987" v="55"/>
          <ac:spMkLst>
            <pc:docMk/>
            <pc:sldMk cId="1472131162" sldId="300"/>
            <ac:spMk id="143" creationId="{E2A0C212-3A9E-069F-29F0-7332B82CE86A}"/>
          </ac:spMkLst>
        </pc:spChg>
        <pc:spChg chg="mod">
          <ac:chgData name="mena reda" userId="77f109e6a6d13717" providerId="LiveId" clId="{0C3D1D04-A6E7-4BCC-A350-1FA610ECD590}" dt="2024-07-06T20:39:17.987" v="55"/>
          <ac:spMkLst>
            <pc:docMk/>
            <pc:sldMk cId="1472131162" sldId="300"/>
            <ac:spMk id="144" creationId="{EF164FF7-031A-C087-C654-20864716373F}"/>
          </ac:spMkLst>
        </pc:spChg>
        <pc:spChg chg="mod">
          <ac:chgData name="mena reda" userId="77f109e6a6d13717" providerId="LiveId" clId="{0C3D1D04-A6E7-4BCC-A350-1FA610ECD590}" dt="2024-07-06T20:39:17.987" v="55"/>
          <ac:spMkLst>
            <pc:docMk/>
            <pc:sldMk cId="1472131162" sldId="300"/>
            <ac:spMk id="145" creationId="{428DE814-84A4-A992-1879-3D7982260028}"/>
          </ac:spMkLst>
        </pc:spChg>
        <pc:spChg chg="mod">
          <ac:chgData name="mena reda" userId="77f109e6a6d13717" providerId="LiveId" clId="{0C3D1D04-A6E7-4BCC-A350-1FA610ECD590}" dt="2024-07-06T20:39:17.987" v="55"/>
          <ac:spMkLst>
            <pc:docMk/>
            <pc:sldMk cId="1472131162" sldId="300"/>
            <ac:spMk id="146" creationId="{B858D8DD-D04A-66D1-1871-7CFACAD0CEF3}"/>
          </ac:spMkLst>
        </pc:spChg>
        <pc:spChg chg="mod">
          <ac:chgData name="mena reda" userId="77f109e6a6d13717" providerId="LiveId" clId="{0C3D1D04-A6E7-4BCC-A350-1FA610ECD590}" dt="2024-07-06T20:39:17.987" v="55"/>
          <ac:spMkLst>
            <pc:docMk/>
            <pc:sldMk cId="1472131162" sldId="300"/>
            <ac:spMk id="147" creationId="{DC4D9B78-DB57-2035-FFF9-7DAA7698E742}"/>
          </ac:spMkLst>
        </pc:spChg>
        <pc:spChg chg="mod">
          <ac:chgData name="mena reda" userId="77f109e6a6d13717" providerId="LiveId" clId="{0C3D1D04-A6E7-4BCC-A350-1FA610ECD590}" dt="2024-07-06T20:39:17.987" v="55"/>
          <ac:spMkLst>
            <pc:docMk/>
            <pc:sldMk cId="1472131162" sldId="300"/>
            <ac:spMk id="148" creationId="{A508CD51-DE9E-23B4-6A72-1A59D3A42D23}"/>
          </ac:spMkLst>
        </pc:spChg>
        <pc:spChg chg="mod">
          <ac:chgData name="mena reda" userId="77f109e6a6d13717" providerId="LiveId" clId="{0C3D1D04-A6E7-4BCC-A350-1FA610ECD590}" dt="2024-07-06T20:39:17.987" v="55"/>
          <ac:spMkLst>
            <pc:docMk/>
            <pc:sldMk cId="1472131162" sldId="300"/>
            <ac:spMk id="149" creationId="{85447689-3044-ACC4-00E6-D2EFE870E00B}"/>
          </ac:spMkLst>
        </pc:spChg>
        <pc:spChg chg="mod">
          <ac:chgData name="mena reda" userId="77f109e6a6d13717" providerId="LiveId" clId="{0C3D1D04-A6E7-4BCC-A350-1FA610ECD590}" dt="2024-07-06T20:39:17.987" v="55"/>
          <ac:spMkLst>
            <pc:docMk/>
            <pc:sldMk cId="1472131162" sldId="300"/>
            <ac:spMk id="150" creationId="{73D0F410-2136-8ACB-94C3-06FDF45F544A}"/>
          </ac:spMkLst>
        </pc:spChg>
        <pc:spChg chg="mod">
          <ac:chgData name="mena reda" userId="77f109e6a6d13717" providerId="LiveId" clId="{0C3D1D04-A6E7-4BCC-A350-1FA610ECD590}" dt="2024-07-06T20:39:17.987" v="55"/>
          <ac:spMkLst>
            <pc:docMk/>
            <pc:sldMk cId="1472131162" sldId="300"/>
            <ac:spMk id="151" creationId="{6845E601-F451-5A57-194C-80DB469DE1CB}"/>
          </ac:spMkLst>
        </pc:spChg>
        <pc:spChg chg="mod">
          <ac:chgData name="mena reda" userId="77f109e6a6d13717" providerId="LiveId" clId="{0C3D1D04-A6E7-4BCC-A350-1FA610ECD590}" dt="2024-07-06T20:39:17.987" v="55"/>
          <ac:spMkLst>
            <pc:docMk/>
            <pc:sldMk cId="1472131162" sldId="300"/>
            <ac:spMk id="152" creationId="{0D1965CB-48C6-EB6B-325C-BE6E4F13D5CF}"/>
          </ac:spMkLst>
        </pc:spChg>
        <pc:spChg chg="mod">
          <ac:chgData name="mena reda" userId="77f109e6a6d13717" providerId="LiveId" clId="{0C3D1D04-A6E7-4BCC-A350-1FA610ECD590}" dt="2024-07-06T20:39:17.987" v="55"/>
          <ac:spMkLst>
            <pc:docMk/>
            <pc:sldMk cId="1472131162" sldId="300"/>
            <ac:spMk id="153" creationId="{1552C193-ACE2-9067-8F4C-DC6F150BB4CF}"/>
          </ac:spMkLst>
        </pc:spChg>
        <pc:spChg chg="mod">
          <ac:chgData name="mena reda" userId="77f109e6a6d13717" providerId="LiveId" clId="{0C3D1D04-A6E7-4BCC-A350-1FA610ECD590}" dt="2024-07-06T20:39:17.987" v="55"/>
          <ac:spMkLst>
            <pc:docMk/>
            <pc:sldMk cId="1472131162" sldId="300"/>
            <ac:spMk id="154" creationId="{DF1B2784-4ECC-A837-FD0D-5E445EA3AC28}"/>
          </ac:spMkLst>
        </pc:spChg>
        <pc:spChg chg="mod">
          <ac:chgData name="mena reda" userId="77f109e6a6d13717" providerId="LiveId" clId="{0C3D1D04-A6E7-4BCC-A350-1FA610ECD590}" dt="2024-07-06T20:39:17.987" v="55"/>
          <ac:spMkLst>
            <pc:docMk/>
            <pc:sldMk cId="1472131162" sldId="300"/>
            <ac:spMk id="155" creationId="{FC34597D-CB55-2B02-2AE1-2AF3C55B21DF}"/>
          </ac:spMkLst>
        </pc:spChg>
        <pc:spChg chg="mod">
          <ac:chgData name="mena reda" userId="77f109e6a6d13717" providerId="LiveId" clId="{0C3D1D04-A6E7-4BCC-A350-1FA610ECD590}" dt="2024-07-06T20:39:17.987" v="55"/>
          <ac:spMkLst>
            <pc:docMk/>
            <pc:sldMk cId="1472131162" sldId="300"/>
            <ac:spMk id="156" creationId="{A7817ECE-6A95-C4F5-A16F-E6E8CC6AEF28}"/>
          </ac:spMkLst>
        </pc:spChg>
        <pc:grpChg chg="add mod">
          <ac:chgData name="mena reda" userId="77f109e6a6d13717" providerId="LiveId" clId="{0C3D1D04-A6E7-4BCC-A350-1FA610ECD590}" dt="2024-07-06T20:39:32.521" v="59" actId="1076"/>
          <ac:grpSpMkLst>
            <pc:docMk/>
            <pc:sldMk cId="1472131162" sldId="300"/>
            <ac:grpSpMk id="6" creationId="{3B46BCD1-6B5D-BD28-468A-4231B8372A37}"/>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79758594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7489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01b19f15f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01b19f15f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83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fd9796b04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fd9796b04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8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d9796b04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d9796b04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51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229808c9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229808c9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89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d9796b04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fd9796b04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14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fd9796b04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fd9796b04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463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b19f15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b19f15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245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101b19f15f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101b19f15f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443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10229808c9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10229808c9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27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6650" y="2792375"/>
            <a:ext cx="7689000" cy="171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2484300" y="4252525"/>
            <a:ext cx="4175400" cy="4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Asap"/>
              <a:buNone/>
              <a:defRPr sz="1600">
                <a:latin typeface="Asap"/>
                <a:ea typeface="Asap"/>
                <a:cs typeface="Asap"/>
                <a:sym typeface="Asap"/>
              </a:defRPr>
            </a:lvl1pPr>
            <a:lvl2pPr lvl="1" algn="ctr" rtl="0">
              <a:lnSpc>
                <a:spcPct val="100000"/>
              </a:lnSpc>
              <a:spcBef>
                <a:spcPts val="0"/>
              </a:spcBef>
              <a:spcAft>
                <a:spcPts val="0"/>
              </a:spcAft>
              <a:buSzPts val="1600"/>
              <a:buFont typeface="Asap"/>
              <a:buNone/>
              <a:defRPr sz="1600">
                <a:latin typeface="Asap"/>
                <a:ea typeface="Asap"/>
                <a:cs typeface="Asap"/>
                <a:sym typeface="Asap"/>
              </a:defRPr>
            </a:lvl2pPr>
            <a:lvl3pPr lvl="2" algn="ctr" rtl="0">
              <a:lnSpc>
                <a:spcPct val="100000"/>
              </a:lnSpc>
              <a:spcBef>
                <a:spcPts val="0"/>
              </a:spcBef>
              <a:spcAft>
                <a:spcPts val="0"/>
              </a:spcAft>
              <a:buSzPts val="1600"/>
              <a:buFont typeface="Asap"/>
              <a:buNone/>
              <a:defRPr sz="1600">
                <a:latin typeface="Asap"/>
                <a:ea typeface="Asap"/>
                <a:cs typeface="Asap"/>
                <a:sym typeface="Asap"/>
              </a:defRPr>
            </a:lvl3pPr>
            <a:lvl4pPr lvl="3" algn="ctr" rtl="0">
              <a:lnSpc>
                <a:spcPct val="100000"/>
              </a:lnSpc>
              <a:spcBef>
                <a:spcPts val="0"/>
              </a:spcBef>
              <a:spcAft>
                <a:spcPts val="0"/>
              </a:spcAft>
              <a:buSzPts val="1600"/>
              <a:buFont typeface="Asap"/>
              <a:buNone/>
              <a:defRPr sz="1600">
                <a:latin typeface="Asap"/>
                <a:ea typeface="Asap"/>
                <a:cs typeface="Asap"/>
                <a:sym typeface="Asap"/>
              </a:defRPr>
            </a:lvl4pPr>
            <a:lvl5pPr lvl="4" algn="ctr" rtl="0">
              <a:lnSpc>
                <a:spcPct val="100000"/>
              </a:lnSpc>
              <a:spcBef>
                <a:spcPts val="0"/>
              </a:spcBef>
              <a:spcAft>
                <a:spcPts val="0"/>
              </a:spcAft>
              <a:buSzPts val="1600"/>
              <a:buFont typeface="Asap"/>
              <a:buNone/>
              <a:defRPr sz="1600">
                <a:latin typeface="Asap"/>
                <a:ea typeface="Asap"/>
                <a:cs typeface="Asap"/>
                <a:sym typeface="Asap"/>
              </a:defRPr>
            </a:lvl5pPr>
            <a:lvl6pPr lvl="5" algn="ctr" rtl="0">
              <a:lnSpc>
                <a:spcPct val="100000"/>
              </a:lnSpc>
              <a:spcBef>
                <a:spcPts val="0"/>
              </a:spcBef>
              <a:spcAft>
                <a:spcPts val="0"/>
              </a:spcAft>
              <a:buSzPts val="1600"/>
              <a:buFont typeface="Asap"/>
              <a:buNone/>
              <a:defRPr sz="1600">
                <a:latin typeface="Asap"/>
                <a:ea typeface="Asap"/>
                <a:cs typeface="Asap"/>
                <a:sym typeface="Asap"/>
              </a:defRPr>
            </a:lvl6pPr>
            <a:lvl7pPr lvl="6" algn="ctr" rtl="0">
              <a:lnSpc>
                <a:spcPct val="100000"/>
              </a:lnSpc>
              <a:spcBef>
                <a:spcPts val="0"/>
              </a:spcBef>
              <a:spcAft>
                <a:spcPts val="0"/>
              </a:spcAft>
              <a:buSzPts val="1600"/>
              <a:buFont typeface="Asap"/>
              <a:buNone/>
              <a:defRPr sz="1600">
                <a:latin typeface="Asap"/>
                <a:ea typeface="Asap"/>
                <a:cs typeface="Asap"/>
                <a:sym typeface="Asap"/>
              </a:defRPr>
            </a:lvl7pPr>
            <a:lvl8pPr lvl="7" algn="ctr" rtl="0">
              <a:lnSpc>
                <a:spcPct val="100000"/>
              </a:lnSpc>
              <a:spcBef>
                <a:spcPts val="0"/>
              </a:spcBef>
              <a:spcAft>
                <a:spcPts val="0"/>
              </a:spcAft>
              <a:buSzPts val="1600"/>
              <a:buFont typeface="Asap"/>
              <a:buNone/>
              <a:defRPr sz="1600">
                <a:latin typeface="Asap"/>
                <a:ea typeface="Asap"/>
                <a:cs typeface="Asap"/>
                <a:sym typeface="Asap"/>
              </a:defRPr>
            </a:lvl8pPr>
            <a:lvl9pPr lvl="8" algn="ctr" rtl="0">
              <a:lnSpc>
                <a:spcPct val="100000"/>
              </a:lnSpc>
              <a:spcBef>
                <a:spcPts val="0"/>
              </a:spcBef>
              <a:spcAft>
                <a:spcPts val="0"/>
              </a:spcAft>
              <a:buSzPts val="1600"/>
              <a:buFont typeface="Asap"/>
              <a:buNone/>
              <a:defRPr sz="1600">
                <a:latin typeface="Asap"/>
                <a:ea typeface="Asap"/>
                <a:cs typeface="Asap"/>
                <a:sym typeface="Asap"/>
              </a:defRPr>
            </a:lvl9pPr>
          </a:lstStyle>
          <a:p>
            <a:endParaRPr/>
          </a:p>
        </p:txBody>
      </p:sp>
      <p:sp>
        <p:nvSpPr>
          <p:cNvPr id="11" name="Google Shape;11;p2"/>
          <p:cNvSpPr/>
          <p:nvPr/>
        </p:nvSpPr>
        <p:spPr>
          <a:xfrm>
            <a:off x="-1197175" y="-1089225"/>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982149">
            <a:off x="7571236" y="-1050425"/>
            <a:ext cx="2566724" cy="2646718"/>
          </a:xfrm>
          <a:custGeom>
            <a:avLst/>
            <a:gdLst/>
            <a:ahLst/>
            <a:cxnLst/>
            <a:rect l="l" t="t" r="r" b="b"/>
            <a:pathLst>
              <a:path w="29295" h="30208" extrusionOk="0">
                <a:moveTo>
                  <a:pt x="21420" y="0"/>
                </a:moveTo>
                <a:cubicBezTo>
                  <a:pt x="21217" y="0"/>
                  <a:pt x="21014" y="8"/>
                  <a:pt x="20812" y="23"/>
                </a:cubicBezTo>
                <a:cubicBezTo>
                  <a:pt x="18864" y="168"/>
                  <a:pt x="17798" y="1036"/>
                  <a:pt x="16340" y="2113"/>
                </a:cubicBezTo>
                <a:cubicBezTo>
                  <a:pt x="15005" y="3100"/>
                  <a:pt x="13306" y="3514"/>
                  <a:pt x="11690" y="3739"/>
                </a:cubicBezTo>
                <a:cubicBezTo>
                  <a:pt x="9504" y="4047"/>
                  <a:pt x="7228" y="4100"/>
                  <a:pt x="5227" y="5028"/>
                </a:cubicBezTo>
                <a:cubicBezTo>
                  <a:pt x="1915" y="6561"/>
                  <a:pt x="1" y="10420"/>
                  <a:pt x="325" y="14054"/>
                </a:cubicBezTo>
                <a:cubicBezTo>
                  <a:pt x="454" y="15557"/>
                  <a:pt x="935" y="17002"/>
                  <a:pt x="1657" y="18313"/>
                </a:cubicBezTo>
                <a:cubicBezTo>
                  <a:pt x="2054" y="19035"/>
                  <a:pt x="2528" y="19714"/>
                  <a:pt x="3058" y="20344"/>
                </a:cubicBezTo>
                <a:cubicBezTo>
                  <a:pt x="4519" y="22073"/>
                  <a:pt x="6506" y="23093"/>
                  <a:pt x="8132" y="24636"/>
                </a:cubicBezTo>
                <a:cubicBezTo>
                  <a:pt x="10060" y="26458"/>
                  <a:pt x="11607" y="28860"/>
                  <a:pt x="14078" y="29807"/>
                </a:cubicBezTo>
                <a:cubicBezTo>
                  <a:pt x="14787" y="30080"/>
                  <a:pt x="15539" y="30208"/>
                  <a:pt x="16294" y="30208"/>
                </a:cubicBezTo>
                <a:cubicBezTo>
                  <a:pt x="17848" y="30208"/>
                  <a:pt x="19420" y="29667"/>
                  <a:pt x="20679" y="28737"/>
                </a:cubicBezTo>
                <a:cubicBezTo>
                  <a:pt x="22548" y="27353"/>
                  <a:pt x="23760" y="25200"/>
                  <a:pt x="24290" y="22941"/>
                </a:cubicBezTo>
                <a:cubicBezTo>
                  <a:pt x="24826" y="20645"/>
                  <a:pt x="24710" y="18254"/>
                  <a:pt x="25009" y="15912"/>
                </a:cubicBezTo>
                <a:cubicBezTo>
                  <a:pt x="25184" y="14560"/>
                  <a:pt x="25519" y="13189"/>
                  <a:pt x="26165" y="11977"/>
                </a:cubicBezTo>
                <a:cubicBezTo>
                  <a:pt x="26844" y="10705"/>
                  <a:pt x="28145" y="9966"/>
                  <a:pt x="28593" y="8602"/>
                </a:cubicBezTo>
                <a:cubicBezTo>
                  <a:pt x="29295" y="6435"/>
                  <a:pt x="28609" y="3928"/>
                  <a:pt x="27029" y="2282"/>
                </a:cubicBezTo>
                <a:cubicBezTo>
                  <a:pt x="25593" y="785"/>
                  <a:pt x="23499" y="0"/>
                  <a:pt x="21420"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4857982">
            <a:off x="7246335" y="1049039"/>
            <a:ext cx="883853" cy="1006684"/>
          </a:xfrm>
          <a:custGeom>
            <a:avLst/>
            <a:gdLst/>
            <a:ahLst/>
            <a:cxnLst/>
            <a:rect l="l" t="t" r="r" b="b"/>
            <a:pathLst>
              <a:path w="6812" h="5873" extrusionOk="0">
                <a:moveTo>
                  <a:pt x="4872" y="0"/>
                </a:moveTo>
                <a:cubicBezTo>
                  <a:pt x="3879" y="0"/>
                  <a:pt x="2491" y="465"/>
                  <a:pt x="1853" y="687"/>
                </a:cubicBezTo>
                <a:cubicBezTo>
                  <a:pt x="1114" y="942"/>
                  <a:pt x="435" y="1492"/>
                  <a:pt x="236" y="2247"/>
                </a:cubicBezTo>
                <a:cubicBezTo>
                  <a:pt x="1" y="3138"/>
                  <a:pt x="491" y="4089"/>
                  <a:pt x="1213" y="4665"/>
                </a:cubicBezTo>
                <a:cubicBezTo>
                  <a:pt x="1881" y="5203"/>
                  <a:pt x="3151" y="5873"/>
                  <a:pt x="4137" y="5873"/>
                </a:cubicBezTo>
                <a:cubicBezTo>
                  <a:pt x="4280" y="5873"/>
                  <a:pt x="4417" y="5859"/>
                  <a:pt x="4545" y="5828"/>
                </a:cubicBezTo>
                <a:cubicBezTo>
                  <a:pt x="5132" y="5695"/>
                  <a:pt x="5602" y="5301"/>
                  <a:pt x="5933" y="4798"/>
                </a:cubicBezTo>
                <a:cubicBezTo>
                  <a:pt x="6149" y="4470"/>
                  <a:pt x="6301" y="4099"/>
                  <a:pt x="6384" y="3721"/>
                </a:cubicBezTo>
                <a:cubicBezTo>
                  <a:pt x="6626" y="2642"/>
                  <a:pt x="6811" y="797"/>
                  <a:pt x="5652" y="157"/>
                </a:cubicBezTo>
                <a:cubicBezTo>
                  <a:pt x="5453" y="45"/>
                  <a:pt x="5182" y="0"/>
                  <a:pt x="4872"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7689494" y="3688994"/>
            <a:ext cx="715222" cy="2193791"/>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9697898">
            <a:off x="-470702" y="4096771"/>
            <a:ext cx="1690107" cy="156461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85"/>
        <p:cNvGrpSpPr/>
        <p:nvPr/>
      </p:nvGrpSpPr>
      <p:grpSpPr>
        <a:xfrm>
          <a:off x="0" y="0"/>
          <a:ext cx="0" cy="0"/>
          <a:chOff x="0" y="0"/>
          <a:chExt cx="0" cy="0"/>
        </a:xfrm>
      </p:grpSpPr>
      <p:pic>
        <p:nvPicPr>
          <p:cNvPr id="186" name="Google Shape;186;p28"/>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187" name="Google Shape;187;p28"/>
          <p:cNvSpPr txBox="1">
            <a:spLocks noGrp="1"/>
          </p:cNvSpPr>
          <p:nvPr>
            <p:ph type="title"/>
          </p:nvPr>
        </p:nvSpPr>
        <p:spPr>
          <a:xfrm flipH="1">
            <a:off x="2816850" y="2329474"/>
            <a:ext cx="35103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7500"/>
              <a:buNone/>
              <a:defRPr sz="7500"/>
            </a:lvl1pPr>
            <a:lvl2pPr lvl="1" algn="ctr" rtl="0">
              <a:lnSpc>
                <a:spcPct val="100000"/>
              </a:lnSpc>
              <a:spcBef>
                <a:spcPts val="0"/>
              </a:spcBef>
              <a:spcAft>
                <a:spcPts val="0"/>
              </a:spcAft>
              <a:buSzPts val="7500"/>
              <a:buNone/>
              <a:defRPr sz="7500"/>
            </a:lvl2pPr>
            <a:lvl3pPr lvl="2" algn="ctr" rtl="0">
              <a:lnSpc>
                <a:spcPct val="100000"/>
              </a:lnSpc>
              <a:spcBef>
                <a:spcPts val="0"/>
              </a:spcBef>
              <a:spcAft>
                <a:spcPts val="0"/>
              </a:spcAft>
              <a:buSzPts val="7500"/>
              <a:buNone/>
              <a:defRPr sz="7500"/>
            </a:lvl3pPr>
            <a:lvl4pPr lvl="3" algn="ctr" rtl="0">
              <a:lnSpc>
                <a:spcPct val="100000"/>
              </a:lnSpc>
              <a:spcBef>
                <a:spcPts val="0"/>
              </a:spcBef>
              <a:spcAft>
                <a:spcPts val="0"/>
              </a:spcAft>
              <a:buSzPts val="7500"/>
              <a:buNone/>
              <a:defRPr sz="7500"/>
            </a:lvl4pPr>
            <a:lvl5pPr lvl="4" algn="ctr" rtl="0">
              <a:lnSpc>
                <a:spcPct val="100000"/>
              </a:lnSpc>
              <a:spcBef>
                <a:spcPts val="0"/>
              </a:spcBef>
              <a:spcAft>
                <a:spcPts val="0"/>
              </a:spcAft>
              <a:buSzPts val="7500"/>
              <a:buNone/>
              <a:defRPr sz="7500"/>
            </a:lvl5pPr>
            <a:lvl6pPr lvl="5" algn="ctr" rtl="0">
              <a:lnSpc>
                <a:spcPct val="100000"/>
              </a:lnSpc>
              <a:spcBef>
                <a:spcPts val="0"/>
              </a:spcBef>
              <a:spcAft>
                <a:spcPts val="0"/>
              </a:spcAft>
              <a:buSzPts val="7500"/>
              <a:buNone/>
              <a:defRPr sz="7500"/>
            </a:lvl6pPr>
            <a:lvl7pPr lvl="6" algn="ctr" rtl="0">
              <a:lnSpc>
                <a:spcPct val="100000"/>
              </a:lnSpc>
              <a:spcBef>
                <a:spcPts val="0"/>
              </a:spcBef>
              <a:spcAft>
                <a:spcPts val="0"/>
              </a:spcAft>
              <a:buSzPts val="7500"/>
              <a:buNone/>
              <a:defRPr sz="7500"/>
            </a:lvl7pPr>
            <a:lvl8pPr lvl="7" algn="ctr" rtl="0">
              <a:lnSpc>
                <a:spcPct val="100000"/>
              </a:lnSpc>
              <a:spcBef>
                <a:spcPts val="0"/>
              </a:spcBef>
              <a:spcAft>
                <a:spcPts val="0"/>
              </a:spcAft>
              <a:buSzPts val="7500"/>
              <a:buNone/>
              <a:defRPr sz="7500"/>
            </a:lvl8pPr>
            <a:lvl9pPr lvl="8" algn="ctr" rtl="0">
              <a:lnSpc>
                <a:spcPct val="100000"/>
              </a:lnSpc>
              <a:spcBef>
                <a:spcPts val="0"/>
              </a:spcBef>
              <a:spcAft>
                <a:spcPts val="0"/>
              </a:spcAft>
              <a:buSzPts val="7500"/>
              <a:buNone/>
              <a:defRPr sz="7500"/>
            </a:lvl9pPr>
          </a:lstStyle>
          <a:p>
            <a:endParaRPr/>
          </a:p>
        </p:txBody>
      </p:sp>
      <p:sp>
        <p:nvSpPr>
          <p:cNvPr id="188" name="Google Shape;188;p28"/>
          <p:cNvSpPr txBox="1">
            <a:spLocks noGrp="1"/>
          </p:cNvSpPr>
          <p:nvPr>
            <p:ph type="body" idx="1"/>
          </p:nvPr>
        </p:nvSpPr>
        <p:spPr>
          <a:xfrm flipH="1">
            <a:off x="2565150" y="3635425"/>
            <a:ext cx="4013700" cy="8550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0"/>
              </a:spcBef>
              <a:spcAft>
                <a:spcPts val="0"/>
              </a:spcAft>
              <a:buSzPts val="1600"/>
              <a:buChar char="○"/>
              <a:defRPr sz="1600"/>
            </a:lvl2pPr>
            <a:lvl3pPr marL="1371600" lvl="2" indent="-330200" algn="ctr" rtl="0">
              <a:lnSpc>
                <a:spcPct val="100000"/>
              </a:lnSpc>
              <a:spcBef>
                <a:spcPts val="0"/>
              </a:spcBef>
              <a:spcAft>
                <a:spcPts val="0"/>
              </a:spcAft>
              <a:buSzPts val="1600"/>
              <a:buChar char="■"/>
              <a:defRPr sz="1600"/>
            </a:lvl3pPr>
            <a:lvl4pPr marL="1828800" lvl="3" indent="-330200" algn="ctr" rtl="0">
              <a:lnSpc>
                <a:spcPct val="100000"/>
              </a:lnSpc>
              <a:spcBef>
                <a:spcPts val="0"/>
              </a:spcBef>
              <a:spcAft>
                <a:spcPts val="0"/>
              </a:spcAft>
              <a:buSzPts val="1600"/>
              <a:buChar char="●"/>
              <a:defRPr sz="1600"/>
            </a:lvl4pPr>
            <a:lvl5pPr marL="2286000" lvl="4" indent="-330200" algn="ctr" rtl="0">
              <a:lnSpc>
                <a:spcPct val="100000"/>
              </a:lnSpc>
              <a:spcBef>
                <a:spcPts val="0"/>
              </a:spcBef>
              <a:spcAft>
                <a:spcPts val="0"/>
              </a:spcAft>
              <a:buSzPts val="1600"/>
              <a:buChar char="○"/>
              <a:defRPr sz="1600"/>
            </a:lvl5pPr>
            <a:lvl6pPr marL="2743200" lvl="5" indent="-330200" algn="ctr" rtl="0">
              <a:lnSpc>
                <a:spcPct val="100000"/>
              </a:lnSpc>
              <a:spcBef>
                <a:spcPts val="0"/>
              </a:spcBef>
              <a:spcAft>
                <a:spcPts val="0"/>
              </a:spcAft>
              <a:buSzPts val="1600"/>
              <a:buChar char="■"/>
              <a:defRPr sz="1600"/>
            </a:lvl6pPr>
            <a:lvl7pPr marL="3200400" lvl="6" indent="-330200" algn="ctr" rtl="0">
              <a:lnSpc>
                <a:spcPct val="100000"/>
              </a:lnSpc>
              <a:spcBef>
                <a:spcPts val="0"/>
              </a:spcBef>
              <a:spcAft>
                <a:spcPts val="0"/>
              </a:spcAft>
              <a:buSzPts val="1600"/>
              <a:buChar char="●"/>
              <a:defRPr sz="1600"/>
            </a:lvl7pPr>
            <a:lvl8pPr marL="3657600" lvl="7" indent="-330200" algn="ctr" rtl="0">
              <a:lnSpc>
                <a:spcPct val="100000"/>
              </a:lnSpc>
              <a:spcBef>
                <a:spcPts val="0"/>
              </a:spcBef>
              <a:spcAft>
                <a:spcPts val="0"/>
              </a:spcAft>
              <a:buSzPts val="1600"/>
              <a:buChar char="○"/>
              <a:defRPr sz="1600"/>
            </a:lvl8pPr>
            <a:lvl9pPr marL="4114800" lvl="8" indent="-330200" algn="ctr" rtl="0">
              <a:lnSpc>
                <a:spcPct val="100000"/>
              </a:lnSpc>
              <a:spcBef>
                <a:spcPts val="0"/>
              </a:spcBef>
              <a:spcAft>
                <a:spcPts val="0"/>
              </a:spcAft>
              <a:buSzPts val="1600"/>
              <a:buChar char="■"/>
              <a:defRPr sz="1600"/>
            </a:lvl9pPr>
          </a:lstStyle>
          <a:p>
            <a:endParaRPr/>
          </a:p>
        </p:txBody>
      </p:sp>
      <p:sp>
        <p:nvSpPr>
          <p:cNvPr id="189" name="Google Shape;189;p28"/>
          <p:cNvSpPr/>
          <p:nvPr/>
        </p:nvSpPr>
        <p:spPr>
          <a:xfrm rot="10800000">
            <a:off x="7244508"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rot="9817851">
            <a:off x="-999578" y="3546001"/>
            <a:ext cx="2566724" cy="2646718"/>
          </a:xfrm>
          <a:custGeom>
            <a:avLst/>
            <a:gdLst/>
            <a:ahLst/>
            <a:cxnLst/>
            <a:rect l="l" t="t" r="r" b="b"/>
            <a:pathLst>
              <a:path w="29295" h="30208" extrusionOk="0">
                <a:moveTo>
                  <a:pt x="21420" y="0"/>
                </a:moveTo>
                <a:cubicBezTo>
                  <a:pt x="21217" y="0"/>
                  <a:pt x="21014" y="8"/>
                  <a:pt x="20812" y="23"/>
                </a:cubicBezTo>
                <a:cubicBezTo>
                  <a:pt x="18864" y="168"/>
                  <a:pt x="17798" y="1036"/>
                  <a:pt x="16340" y="2113"/>
                </a:cubicBezTo>
                <a:cubicBezTo>
                  <a:pt x="15005" y="3100"/>
                  <a:pt x="13306" y="3514"/>
                  <a:pt x="11690" y="3739"/>
                </a:cubicBezTo>
                <a:cubicBezTo>
                  <a:pt x="9504" y="4047"/>
                  <a:pt x="7228" y="4100"/>
                  <a:pt x="5227" y="5028"/>
                </a:cubicBezTo>
                <a:cubicBezTo>
                  <a:pt x="1915" y="6561"/>
                  <a:pt x="1" y="10420"/>
                  <a:pt x="325" y="14054"/>
                </a:cubicBezTo>
                <a:cubicBezTo>
                  <a:pt x="454" y="15557"/>
                  <a:pt x="935" y="17002"/>
                  <a:pt x="1657" y="18313"/>
                </a:cubicBezTo>
                <a:cubicBezTo>
                  <a:pt x="2054" y="19035"/>
                  <a:pt x="2528" y="19714"/>
                  <a:pt x="3058" y="20344"/>
                </a:cubicBezTo>
                <a:cubicBezTo>
                  <a:pt x="4519" y="22073"/>
                  <a:pt x="6506" y="23093"/>
                  <a:pt x="8132" y="24636"/>
                </a:cubicBezTo>
                <a:cubicBezTo>
                  <a:pt x="10060" y="26458"/>
                  <a:pt x="11607" y="28860"/>
                  <a:pt x="14078" y="29807"/>
                </a:cubicBezTo>
                <a:cubicBezTo>
                  <a:pt x="14787" y="30080"/>
                  <a:pt x="15539" y="30208"/>
                  <a:pt x="16294" y="30208"/>
                </a:cubicBezTo>
                <a:cubicBezTo>
                  <a:pt x="17848" y="30208"/>
                  <a:pt x="19420" y="29667"/>
                  <a:pt x="20679" y="28737"/>
                </a:cubicBezTo>
                <a:cubicBezTo>
                  <a:pt x="22548" y="27353"/>
                  <a:pt x="23760" y="25200"/>
                  <a:pt x="24290" y="22941"/>
                </a:cubicBezTo>
                <a:cubicBezTo>
                  <a:pt x="24826" y="20645"/>
                  <a:pt x="24710" y="18254"/>
                  <a:pt x="25009" y="15912"/>
                </a:cubicBezTo>
                <a:cubicBezTo>
                  <a:pt x="25184" y="14560"/>
                  <a:pt x="25519" y="13189"/>
                  <a:pt x="26165" y="11977"/>
                </a:cubicBezTo>
                <a:cubicBezTo>
                  <a:pt x="26844" y="10705"/>
                  <a:pt x="28145" y="9966"/>
                  <a:pt x="28593" y="8602"/>
                </a:cubicBezTo>
                <a:cubicBezTo>
                  <a:pt x="29295" y="6435"/>
                  <a:pt x="28609" y="3928"/>
                  <a:pt x="27029" y="2282"/>
                </a:cubicBezTo>
                <a:cubicBezTo>
                  <a:pt x="25593" y="785"/>
                  <a:pt x="23499" y="0"/>
                  <a:pt x="21420"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rot="-5400000" flipH="1">
            <a:off x="733666" y="-740490"/>
            <a:ext cx="715222" cy="2193791"/>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rot="1102102">
            <a:off x="7918976" y="-519092"/>
            <a:ext cx="1690107" cy="156461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rot="4857982">
            <a:off x="7239060" y="3559589"/>
            <a:ext cx="883853" cy="1006684"/>
          </a:xfrm>
          <a:custGeom>
            <a:avLst/>
            <a:gdLst/>
            <a:ahLst/>
            <a:cxnLst/>
            <a:rect l="l" t="t" r="r" b="b"/>
            <a:pathLst>
              <a:path w="6812" h="5873" extrusionOk="0">
                <a:moveTo>
                  <a:pt x="4872" y="0"/>
                </a:moveTo>
                <a:cubicBezTo>
                  <a:pt x="3879" y="0"/>
                  <a:pt x="2491" y="465"/>
                  <a:pt x="1853" y="687"/>
                </a:cubicBezTo>
                <a:cubicBezTo>
                  <a:pt x="1114" y="942"/>
                  <a:pt x="435" y="1492"/>
                  <a:pt x="236" y="2247"/>
                </a:cubicBezTo>
                <a:cubicBezTo>
                  <a:pt x="1" y="3138"/>
                  <a:pt x="491" y="4089"/>
                  <a:pt x="1213" y="4665"/>
                </a:cubicBezTo>
                <a:cubicBezTo>
                  <a:pt x="1881" y="5203"/>
                  <a:pt x="3151" y="5873"/>
                  <a:pt x="4137" y="5873"/>
                </a:cubicBezTo>
                <a:cubicBezTo>
                  <a:pt x="4280" y="5873"/>
                  <a:pt x="4417" y="5859"/>
                  <a:pt x="4545" y="5828"/>
                </a:cubicBezTo>
                <a:cubicBezTo>
                  <a:pt x="5132" y="5695"/>
                  <a:pt x="5602" y="5301"/>
                  <a:pt x="5933" y="4798"/>
                </a:cubicBezTo>
                <a:cubicBezTo>
                  <a:pt x="6149" y="4470"/>
                  <a:pt x="6301" y="4099"/>
                  <a:pt x="6384" y="3721"/>
                </a:cubicBezTo>
                <a:cubicBezTo>
                  <a:pt x="6626" y="2642"/>
                  <a:pt x="6811" y="797"/>
                  <a:pt x="5652" y="157"/>
                </a:cubicBezTo>
                <a:cubicBezTo>
                  <a:pt x="5453" y="45"/>
                  <a:pt x="5182" y="0"/>
                  <a:pt x="4872"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5">
    <p:spTree>
      <p:nvGrpSpPr>
        <p:cNvPr id="1" name="Shape 194"/>
        <p:cNvGrpSpPr/>
        <p:nvPr/>
      </p:nvGrpSpPr>
      <p:grpSpPr>
        <a:xfrm>
          <a:off x="0" y="0"/>
          <a:ext cx="0" cy="0"/>
          <a:chOff x="0" y="0"/>
          <a:chExt cx="0" cy="0"/>
        </a:xfrm>
      </p:grpSpPr>
      <p:pic>
        <p:nvPicPr>
          <p:cNvPr id="195" name="Google Shape;195;p29"/>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196" name="Google Shape;196;p29"/>
          <p:cNvSpPr txBox="1">
            <a:spLocks noGrp="1"/>
          </p:cNvSpPr>
          <p:nvPr>
            <p:ph type="title"/>
          </p:nvPr>
        </p:nvSpPr>
        <p:spPr>
          <a:xfrm flipH="1">
            <a:off x="1136425" y="1415200"/>
            <a:ext cx="3096000" cy="129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197" name="Google Shape;197;p29"/>
          <p:cNvSpPr txBox="1">
            <a:spLocks noGrp="1"/>
          </p:cNvSpPr>
          <p:nvPr>
            <p:ph type="subTitle" idx="1"/>
          </p:nvPr>
        </p:nvSpPr>
        <p:spPr>
          <a:xfrm flipH="1">
            <a:off x="1212018" y="2713400"/>
            <a:ext cx="3020400" cy="116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98" name="Google Shape;198;p29"/>
          <p:cNvSpPr/>
          <p:nvPr/>
        </p:nvSpPr>
        <p:spPr>
          <a:xfrm rot="10800000">
            <a:off x="7244508"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8">
    <p:spTree>
      <p:nvGrpSpPr>
        <p:cNvPr id="1" name="Shape 300"/>
        <p:cNvGrpSpPr/>
        <p:nvPr/>
      </p:nvGrpSpPr>
      <p:grpSpPr>
        <a:xfrm>
          <a:off x="0" y="0"/>
          <a:ext cx="0" cy="0"/>
          <a:chOff x="0" y="0"/>
          <a:chExt cx="0" cy="0"/>
        </a:xfrm>
      </p:grpSpPr>
      <p:pic>
        <p:nvPicPr>
          <p:cNvPr id="301" name="Google Shape;301;p40"/>
          <p:cNvPicPr preferRelativeResize="0"/>
          <p:nvPr/>
        </p:nvPicPr>
        <p:blipFill>
          <a:blip r:embed="rId2">
            <a:alphaModFix amt="60000"/>
          </a:blip>
          <a:stretch>
            <a:fillRect/>
          </a:stretch>
        </p:blipFill>
        <p:spPr>
          <a:xfrm>
            <a:off x="0" y="0"/>
            <a:ext cx="9144001"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9">
    <p:spTree>
      <p:nvGrpSpPr>
        <p:cNvPr id="1" name="Shape 302"/>
        <p:cNvGrpSpPr/>
        <p:nvPr/>
      </p:nvGrpSpPr>
      <p:grpSpPr>
        <a:xfrm>
          <a:off x="0" y="0"/>
          <a:ext cx="0" cy="0"/>
          <a:chOff x="0" y="0"/>
          <a:chExt cx="0" cy="0"/>
        </a:xfrm>
      </p:grpSpPr>
      <p:pic>
        <p:nvPicPr>
          <p:cNvPr id="303" name="Google Shape;303;p41"/>
          <p:cNvPicPr preferRelativeResize="0"/>
          <p:nvPr/>
        </p:nvPicPr>
        <p:blipFill>
          <a:blip r:embed="rId2">
            <a:alphaModFix amt="60000"/>
          </a:blip>
          <a:stretch>
            <a:fillRect/>
          </a:stretch>
        </p:blipFill>
        <p:spPr>
          <a:xfrm>
            <a:off x="0" y="0"/>
            <a:ext cx="9144001"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18" name="Google Shape;18;p3"/>
          <p:cNvSpPr txBox="1">
            <a:spLocks noGrp="1"/>
          </p:cNvSpPr>
          <p:nvPr>
            <p:ph type="title"/>
          </p:nvPr>
        </p:nvSpPr>
        <p:spPr>
          <a:xfrm>
            <a:off x="4399225" y="2369374"/>
            <a:ext cx="41196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19" name="Google Shape;19;p3"/>
          <p:cNvSpPr txBox="1">
            <a:spLocks noGrp="1"/>
          </p:cNvSpPr>
          <p:nvPr>
            <p:ph type="title" idx="2" hasCustomPrompt="1"/>
          </p:nvPr>
        </p:nvSpPr>
        <p:spPr>
          <a:xfrm>
            <a:off x="4399225" y="1269825"/>
            <a:ext cx="1467300" cy="947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7000"/>
              <a:buNone/>
              <a:defRPr sz="7000">
                <a:solidFill>
                  <a:schemeClr val="accent1"/>
                </a:solidFill>
              </a:defRPr>
            </a:lvl1pPr>
            <a:lvl2pPr lvl="1" rtl="0">
              <a:spcBef>
                <a:spcPts val="0"/>
              </a:spcBef>
              <a:spcAft>
                <a:spcPts val="0"/>
              </a:spcAft>
              <a:buClr>
                <a:schemeClr val="accent1"/>
              </a:buClr>
              <a:buSzPts val="7000"/>
              <a:buNone/>
              <a:defRPr sz="7000">
                <a:solidFill>
                  <a:schemeClr val="accent1"/>
                </a:solidFill>
              </a:defRPr>
            </a:lvl2pPr>
            <a:lvl3pPr lvl="2" rtl="0">
              <a:spcBef>
                <a:spcPts val="0"/>
              </a:spcBef>
              <a:spcAft>
                <a:spcPts val="0"/>
              </a:spcAft>
              <a:buClr>
                <a:schemeClr val="accent1"/>
              </a:buClr>
              <a:buSzPts val="7000"/>
              <a:buNone/>
              <a:defRPr sz="7000">
                <a:solidFill>
                  <a:schemeClr val="accent1"/>
                </a:solidFill>
              </a:defRPr>
            </a:lvl3pPr>
            <a:lvl4pPr lvl="3" rtl="0">
              <a:spcBef>
                <a:spcPts val="0"/>
              </a:spcBef>
              <a:spcAft>
                <a:spcPts val="0"/>
              </a:spcAft>
              <a:buClr>
                <a:schemeClr val="accent1"/>
              </a:buClr>
              <a:buSzPts val="7000"/>
              <a:buNone/>
              <a:defRPr sz="7000">
                <a:solidFill>
                  <a:schemeClr val="accent1"/>
                </a:solidFill>
              </a:defRPr>
            </a:lvl4pPr>
            <a:lvl5pPr lvl="4" rtl="0">
              <a:spcBef>
                <a:spcPts val="0"/>
              </a:spcBef>
              <a:spcAft>
                <a:spcPts val="0"/>
              </a:spcAft>
              <a:buClr>
                <a:schemeClr val="accent1"/>
              </a:buClr>
              <a:buSzPts val="7000"/>
              <a:buNone/>
              <a:defRPr sz="7000">
                <a:solidFill>
                  <a:schemeClr val="accent1"/>
                </a:solidFill>
              </a:defRPr>
            </a:lvl5pPr>
            <a:lvl6pPr lvl="5" rtl="0">
              <a:spcBef>
                <a:spcPts val="0"/>
              </a:spcBef>
              <a:spcAft>
                <a:spcPts val="0"/>
              </a:spcAft>
              <a:buClr>
                <a:schemeClr val="accent1"/>
              </a:buClr>
              <a:buSzPts val="7000"/>
              <a:buNone/>
              <a:defRPr sz="7000">
                <a:solidFill>
                  <a:schemeClr val="accent1"/>
                </a:solidFill>
              </a:defRPr>
            </a:lvl6pPr>
            <a:lvl7pPr lvl="6" rtl="0">
              <a:spcBef>
                <a:spcPts val="0"/>
              </a:spcBef>
              <a:spcAft>
                <a:spcPts val="0"/>
              </a:spcAft>
              <a:buClr>
                <a:schemeClr val="accent1"/>
              </a:buClr>
              <a:buSzPts val="7000"/>
              <a:buNone/>
              <a:defRPr sz="7000">
                <a:solidFill>
                  <a:schemeClr val="accent1"/>
                </a:solidFill>
              </a:defRPr>
            </a:lvl7pPr>
            <a:lvl8pPr lvl="7" rtl="0">
              <a:spcBef>
                <a:spcPts val="0"/>
              </a:spcBef>
              <a:spcAft>
                <a:spcPts val="0"/>
              </a:spcAft>
              <a:buClr>
                <a:schemeClr val="accent1"/>
              </a:buClr>
              <a:buSzPts val="7000"/>
              <a:buNone/>
              <a:defRPr sz="7000">
                <a:solidFill>
                  <a:schemeClr val="accent1"/>
                </a:solidFill>
              </a:defRPr>
            </a:lvl8pPr>
            <a:lvl9pPr lvl="8" rtl="0">
              <a:spcBef>
                <a:spcPts val="0"/>
              </a:spcBef>
              <a:spcAft>
                <a:spcPts val="0"/>
              </a:spcAft>
              <a:buClr>
                <a:schemeClr val="accent1"/>
              </a:buClr>
              <a:buSzPts val="7000"/>
              <a:buNone/>
              <a:defRPr sz="7000">
                <a:solidFill>
                  <a:schemeClr val="accent1"/>
                </a:solidFill>
              </a:defRPr>
            </a:lvl9pPr>
          </a:lstStyle>
          <a:p>
            <a:r>
              <a:t>xx%</a:t>
            </a:r>
          </a:p>
        </p:txBody>
      </p:sp>
      <p:sp>
        <p:nvSpPr>
          <p:cNvPr id="20" name="Google Shape;20;p3"/>
          <p:cNvSpPr txBox="1">
            <a:spLocks noGrp="1"/>
          </p:cNvSpPr>
          <p:nvPr>
            <p:ph type="subTitle" idx="1"/>
          </p:nvPr>
        </p:nvSpPr>
        <p:spPr>
          <a:xfrm>
            <a:off x="4399225" y="3215775"/>
            <a:ext cx="2783700" cy="6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 name="Google Shape;21;p3"/>
          <p:cNvSpPr/>
          <p:nvPr/>
        </p:nvSpPr>
        <p:spPr>
          <a:xfrm rot="-10260011">
            <a:off x="-1567175" y="3754535"/>
            <a:ext cx="3091028" cy="2049169"/>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6763296">
            <a:off x="7353617" y="-912560"/>
            <a:ext cx="2566747" cy="2646742"/>
          </a:xfrm>
          <a:custGeom>
            <a:avLst/>
            <a:gdLst/>
            <a:ahLst/>
            <a:cxnLst/>
            <a:rect l="l" t="t" r="r" b="b"/>
            <a:pathLst>
              <a:path w="29295" h="30208" extrusionOk="0">
                <a:moveTo>
                  <a:pt x="21420" y="0"/>
                </a:moveTo>
                <a:cubicBezTo>
                  <a:pt x="21217" y="0"/>
                  <a:pt x="21014" y="8"/>
                  <a:pt x="20812" y="23"/>
                </a:cubicBezTo>
                <a:cubicBezTo>
                  <a:pt x="18864" y="168"/>
                  <a:pt x="17798" y="1036"/>
                  <a:pt x="16340" y="2113"/>
                </a:cubicBezTo>
                <a:cubicBezTo>
                  <a:pt x="15005" y="3100"/>
                  <a:pt x="13306" y="3514"/>
                  <a:pt x="11690" y="3739"/>
                </a:cubicBezTo>
                <a:cubicBezTo>
                  <a:pt x="9504" y="4047"/>
                  <a:pt x="7228" y="4100"/>
                  <a:pt x="5227" y="5028"/>
                </a:cubicBezTo>
                <a:cubicBezTo>
                  <a:pt x="1915" y="6561"/>
                  <a:pt x="1" y="10420"/>
                  <a:pt x="325" y="14054"/>
                </a:cubicBezTo>
                <a:cubicBezTo>
                  <a:pt x="454" y="15557"/>
                  <a:pt x="935" y="17002"/>
                  <a:pt x="1657" y="18313"/>
                </a:cubicBezTo>
                <a:cubicBezTo>
                  <a:pt x="2054" y="19035"/>
                  <a:pt x="2528" y="19714"/>
                  <a:pt x="3058" y="20344"/>
                </a:cubicBezTo>
                <a:cubicBezTo>
                  <a:pt x="4519" y="22073"/>
                  <a:pt x="6506" y="23093"/>
                  <a:pt x="8132" y="24636"/>
                </a:cubicBezTo>
                <a:cubicBezTo>
                  <a:pt x="10060" y="26458"/>
                  <a:pt x="11607" y="28860"/>
                  <a:pt x="14078" y="29807"/>
                </a:cubicBezTo>
                <a:cubicBezTo>
                  <a:pt x="14787" y="30080"/>
                  <a:pt x="15539" y="30208"/>
                  <a:pt x="16294" y="30208"/>
                </a:cubicBezTo>
                <a:cubicBezTo>
                  <a:pt x="17848" y="30208"/>
                  <a:pt x="19420" y="29667"/>
                  <a:pt x="20679" y="28737"/>
                </a:cubicBezTo>
                <a:cubicBezTo>
                  <a:pt x="22548" y="27353"/>
                  <a:pt x="23760" y="25200"/>
                  <a:pt x="24290" y="22941"/>
                </a:cubicBezTo>
                <a:cubicBezTo>
                  <a:pt x="24826" y="20645"/>
                  <a:pt x="24710" y="18254"/>
                  <a:pt x="25009" y="15912"/>
                </a:cubicBezTo>
                <a:cubicBezTo>
                  <a:pt x="25184" y="14560"/>
                  <a:pt x="25519" y="13189"/>
                  <a:pt x="26165" y="11977"/>
                </a:cubicBezTo>
                <a:cubicBezTo>
                  <a:pt x="26844" y="10705"/>
                  <a:pt x="28145" y="9966"/>
                  <a:pt x="28593" y="8602"/>
                </a:cubicBezTo>
                <a:cubicBezTo>
                  <a:pt x="29295" y="6435"/>
                  <a:pt x="28609" y="3928"/>
                  <a:pt x="27029" y="2282"/>
                </a:cubicBezTo>
                <a:cubicBezTo>
                  <a:pt x="25593" y="785"/>
                  <a:pt x="23499" y="0"/>
                  <a:pt x="21420"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pic>
        <p:nvPicPr>
          <p:cNvPr id="24" name="Google Shape;24;p4"/>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25" name="Google Shape;25;p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7200" y="1152475"/>
            <a:ext cx="77268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p:nvPr/>
        </p:nvSpPr>
        <p:spPr>
          <a:xfrm rot="10800000">
            <a:off x="7244508"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pic>
        <p:nvPicPr>
          <p:cNvPr id="29" name="Google Shape;29;p5"/>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30" name="Google Shape;30;p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5"/>
          <p:cNvSpPr txBox="1">
            <a:spLocks noGrp="1"/>
          </p:cNvSpPr>
          <p:nvPr>
            <p:ph type="subTitle" idx="1"/>
          </p:nvPr>
        </p:nvSpPr>
        <p:spPr>
          <a:xfrm>
            <a:off x="707202" y="1292192"/>
            <a:ext cx="2031600" cy="3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Erica One"/>
              <a:buNone/>
              <a:defRPr sz="2000" b="1">
                <a:latin typeface="Erica One"/>
                <a:ea typeface="Erica One"/>
                <a:cs typeface="Erica One"/>
                <a:sym typeface="Erica One"/>
              </a:defRPr>
            </a:lvl1pPr>
            <a:lvl2pPr lvl="1" rtl="0">
              <a:lnSpc>
                <a:spcPct val="100000"/>
              </a:lnSpc>
              <a:spcBef>
                <a:spcPts val="0"/>
              </a:spcBef>
              <a:spcAft>
                <a:spcPts val="0"/>
              </a:spcAft>
              <a:buSzPts val="2000"/>
              <a:buFont typeface="Erica One"/>
              <a:buNone/>
              <a:defRPr sz="2000">
                <a:latin typeface="Erica One"/>
                <a:ea typeface="Erica One"/>
                <a:cs typeface="Erica One"/>
                <a:sym typeface="Erica One"/>
              </a:defRPr>
            </a:lvl2pPr>
            <a:lvl3pPr lvl="2" rtl="0">
              <a:lnSpc>
                <a:spcPct val="100000"/>
              </a:lnSpc>
              <a:spcBef>
                <a:spcPts val="0"/>
              </a:spcBef>
              <a:spcAft>
                <a:spcPts val="0"/>
              </a:spcAft>
              <a:buSzPts val="2000"/>
              <a:buFont typeface="Erica One"/>
              <a:buNone/>
              <a:defRPr sz="2000">
                <a:latin typeface="Erica One"/>
                <a:ea typeface="Erica One"/>
                <a:cs typeface="Erica One"/>
                <a:sym typeface="Erica One"/>
              </a:defRPr>
            </a:lvl3pPr>
            <a:lvl4pPr lvl="3" rtl="0">
              <a:lnSpc>
                <a:spcPct val="100000"/>
              </a:lnSpc>
              <a:spcBef>
                <a:spcPts val="0"/>
              </a:spcBef>
              <a:spcAft>
                <a:spcPts val="0"/>
              </a:spcAft>
              <a:buSzPts val="2000"/>
              <a:buFont typeface="Erica One"/>
              <a:buNone/>
              <a:defRPr sz="2000">
                <a:latin typeface="Erica One"/>
                <a:ea typeface="Erica One"/>
                <a:cs typeface="Erica One"/>
                <a:sym typeface="Erica One"/>
              </a:defRPr>
            </a:lvl4pPr>
            <a:lvl5pPr lvl="4" rtl="0">
              <a:lnSpc>
                <a:spcPct val="100000"/>
              </a:lnSpc>
              <a:spcBef>
                <a:spcPts val="0"/>
              </a:spcBef>
              <a:spcAft>
                <a:spcPts val="0"/>
              </a:spcAft>
              <a:buSzPts val="2000"/>
              <a:buFont typeface="Erica One"/>
              <a:buNone/>
              <a:defRPr sz="2000">
                <a:latin typeface="Erica One"/>
                <a:ea typeface="Erica One"/>
                <a:cs typeface="Erica One"/>
                <a:sym typeface="Erica One"/>
              </a:defRPr>
            </a:lvl5pPr>
            <a:lvl6pPr lvl="5" rtl="0">
              <a:lnSpc>
                <a:spcPct val="100000"/>
              </a:lnSpc>
              <a:spcBef>
                <a:spcPts val="0"/>
              </a:spcBef>
              <a:spcAft>
                <a:spcPts val="0"/>
              </a:spcAft>
              <a:buSzPts val="2000"/>
              <a:buFont typeface="Erica One"/>
              <a:buNone/>
              <a:defRPr sz="2000">
                <a:latin typeface="Erica One"/>
                <a:ea typeface="Erica One"/>
                <a:cs typeface="Erica One"/>
                <a:sym typeface="Erica One"/>
              </a:defRPr>
            </a:lvl6pPr>
            <a:lvl7pPr lvl="6" rtl="0">
              <a:lnSpc>
                <a:spcPct val="100000"/>
              </a:lnSpc>
              <a:spcBef>
                <a:spcPts val="0"/>
              </a:spcBef>
              <a:spcAft>
                <a:spcPts val="0"/>
              </a:spcAft>
              <a:buSzPts val="2000"/>
              <a:buFont typeface="Erica One"/>
              <a:buNone/>
              <a:defRPr sz="2000">
                <a:latin typeface="Erica One"/>
                <a:ea typeface="Erica One"/>
                <a:cs typeface="Erica One"/>
                <a:sym typeface="Erica One"/>
              </a:defRPr>
            </a:lvl7pPr>
            <a:lvl8pPr lvl="7" rtl="0">
              <a:lnSpc>
                <a:spcPct val="100000"/>
              </a:lnSpc>
              <a:spcBef>
                <a:spcPts val="0"/>
              </a:spcBef>
              <a:spcAft>
                <a:spcPts val="0"/>
              </a:spcAft>
              <a:buSzPts val="2000"/>
              <a:buFont typeface="Erica One"/>
              <a:buNone/>
              <a:defRPr sz="2000">
                <a:latin typeface="Erica One"/>
                <a:ea typeface="Erica One"/>
                <a:cs typeface="Erica One"/>
                <a:sym typeface="Erica One"/>
              </a:defRPr>
            </a:lvl8pPr>
            <a:lvl9pPr lvl="8" rtl="0">
              <a:lnSpc>
                <a:spcPct val="100000"/>
              </a:lnSpc>
              <a:spcBef>
                <a:spcPts val="0"/>
              </a:spcBef>
              <a:spcAft>
                <a:spcPts val="0"/>
              </a:spcAft>
              <a:buSzPts val="2000"/>
              <a:buFont typeface="Erica One"/>
              <a:buNone/>
              <a:defRPr sz="2000">
                <a:latin typeface="Erica One"/>
                <a:ea typeface="Erica One"/>
                <a:cs typeface="Erica One"/>
                <a:sym typeface="Erica One"/>
              </a:defRPr>
            </a:lvl9pPr>
          </a:lstStyle>
          <a:p>
            <a:endParaRPr/>
          </a:p>
        </p:txBody>
      </p:sp>
      <p:sp>
        <p:nvSpPr>
          <p:cNvPr id="32" name="Google Shape;32;p5"/>
          <p:cNvSpPr txBox="1">
            <a:spLocks noGrp="1"/>
          </p:cNvSpPr>
          <p:nvPr>
            <p:ph type="subTitle" idx="2"/>
          </p:nvPr>
        </p:nvSpPr>
        <p:spPr>
          <a:xfrm>
            <a:off x="707200" y="1636600"/>
            <a:ext cx="2846400" cy="10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 name="Google Shape;33;p5"/>
          <p:cNvSpPr txBox="1">
            <a:spLocks noGrp="1"/>
          </p:cNvSpPr>
          <p:nvPr>
            <p:ph type="subTitle" idx="3"/>
          </p:nvPr>
        </p:nvSpPr>
        <p:spPr>
          <a:xfrm>
            <a:off x="707202" y="2816192"/>
            <a:ext cx="2031600" cy="39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Erica One"/>
              <a:buNone/>
              <a:defRPr sz="2000" b="1">
                <a:latin typeface="Erica One"/>
                <a:ea typeface="Erica One"/>
                <a:cs typeface="Erica One"/>
                <a:sym typeface="Erica One"/>
              </a:defRPr>
            </a:lvl1pPr>
            <a:lvl2pPr lvl="1" rtl="0">
              <a:lnSpc>
                <a:spcPct val="100000"/>
              </a:lnSpc>
              <a:spcBef>
                <a:spcPts val="0"/>
              </a:spcBef>
              <a:spcAft>
                <a:spcPts val="0"/>
              </a:spcAft>
              <a:buSzPts val="2000"/>
              <a:buFont typeface="Erica One"/>
              <a:buNone/>
              <a:defRPr sz="2000">
                <a:latin typeface="Erica One"/>
                <a:ea typeface="Erica One"/>
                <a:cs typeface="Erica One"/>
                <a:sym typeface="Erica One"/>
              </a:defRPr>
            </a:lvl2pPr>
            <a:lvl3pPr lvl="2" rtl="0">
              <a:lnSpc>
                <a:spcPct val="100000"/>
              </a:lnSpc>
              <a:spcBef>
                <a:spcPts val="0"/>
              </a:spcBef>
              <a:spcAft>
                <a:spcPts val="0"/>
              </a:spcAft>
              <a:buSzPts val="2000"/>
              <a:buFont typeface="Erica One"/>
              <a:buNone/>
              <a:defRPr sz="2000">
                <a:latin typeface="Erica One"/>
                <a:ea typeface="Erica One"/>
                <a:cs typeface="Erica One"/>
                <a:sym typeface="Erica One"/>
              </a:defRPr>
            </a:lvl3pPr>
            <a:lvl4pPr lvl="3" rtl="0">
              <a:lnSpc>
                <a:spcPct val="100000"/>
              </a:lnSpc>
              <a:spcBef>
                <a:spcPts val="0"/>
              </a:spcBef>
              <a:spcAft>
                <a:spcPts val="0"/>
              </a:spcAft>
              <a:buSzPts val="2000"/>
              <a:buFont typeface="Erica One"/>
              <a:buNone/>
              <a:defRPr sz="2000">
                <a:latin typeface="Erica One"/>
                <a:ea typeface="Erica One"/>
                <a:cs typeface="Erica One"/>
                <a:sym typeface="Erica One"/>
              </a:defRPr>
            </a:lvl4pPr>
            <a:lvl5pPr lvl="4" rtl="0">
              <a:lnSpc>
                <a:spcPct val="100000"/>
              </a:lnSpc>
              <a:spcBef>
                <a:spcPts val="0"/>
              </a:spcBef>
              <a:spcAft>
                <a:spcPts val="0"/>
              </a:spcAft>
              <a:buSzPts val="2000"/>
              <a:buFont typeface="Erica One"/>
              <a:buNone/>
              <a:defRPr sz="2000">
                <a:latin typeface="Erica One"/>
                <a:ea typeface="Erica One"/>
                <a:cs typeface="Erica One"/>
                <a:sym typeface="Erica One"/>
              </a:defRPr>
            </a:lvl5pPr>
            <a:lvl6pPr lvl="5" rtl="0">
              <a:lnSpc>
                <a:spcPct val="100000"/>
              </a:lnSpc>
              <a:spcBef>
                <a:spcPts val="0"/>
              </a:spcBef>
              <a:spcAft>
                <a:spcPts val="0"/>
              </a:spcAft>
              <a:buSzPts val="2000"/>
              <a:buFont typeface="Erica One"/>
              <a:buNone/>
              <a:defRPr sz="2000">
                <a:latin typeface="Erica One"/>
                <a:ea typeface="Erica One"/>
                <a:cs typeface="Erica One"/>
                <a:sym typeface="Erica One"/>
              </a:defRPr>
            </a:lvl6pPr>
            <a:lvl7pPr lvl="6" rtl="0">
              <a:lnSpc>
                <a:spcPct val="100000"/>
              </a:lnSpc>
              <a:spcBef>
                <a:spcPts val="0"/>
              </a:spcBef>
              <a:spcAft>
                <a:spcPts val="0"/>
              </a:spcAft>
              <a:buSzPts val="2000"/>
              <a:buFont typeface="Erica One"/>
              <a:buNone/>
              <a:defRPr sz="2000">
                <a:latin typeface="Erica One"/>
                <a:ea typeface="Erica One"/>
                <a:cs typeface="Erica One"/>
                <a:sym typeface="Erica One"/>
              </a:defRPr>
            </a:lvl7pPr>
            <a:lvl8pPr lvl="7" rtl="0">
              <a:lnSpc>
                <a:spcPct val="100000"/>
              </a:lnSpc>
              <a:spcBef>
                <a:spcPts val="0"/>
              </a:spcBef>
              <a:spcAft>
                <a:spcPts val="0"/>
              </a:spcAft>
              <a:buSzPts val="2000"/>
              <a:buFont typeface="Erica One"/>
              <a:buNone/>
              <a:defRPr sz="2000">
                <a:latin typeface="Erica One"/>
                <a:ea typeface="Erica One"/>
                <a:cs typeface="Erica One"/>
                <a:sym typeface="Erica One"/>
              </a:defRPr>
            </a:lvl8pPr>
            <a:lvl9pPr lvl="8" rtl="0">
              <a:lnSpc>
                <a:spcPct val="100000"/>
              </a:lnSpc>
              <a:spcBef>
                <a:spcPts val="0"/>
              </a:spcBef>
              <a:spcAft>
                <a:spcPts val="0"/>
              </a:spcAft>
              <a:buSzPts val="2000"/>
              <a:buFont typeface="Erica One"/>
              <a:buNone/>
              <a:defRPr sz="2000">
                <a:latin typeface="Erica One"/>
                <a:ea typeface="Erica One"/>
                <a:cs typeface="Erica One"/>
                <a:sym typeface="Erica One"/>
              </a:defRPr>
            </a:lvl9pPr>
          </a:lstStyle>
          <a:p>
            <a:endParaRPr/>
          </a:p>
        </p:txBody>
      </p:sp>
      <p:sp>
        <p:nvSpPr>
          <p:cNvPr id="34" name="Google Shape;34;p5"/>
          <p:cNvSpPr txBox="1">
            <a:spLocks noGrp="1"/>
          </p:cNvSpPr>
          <p:nvPr>
            <p:ph type="subTitle" idx="4"/>
          </p:nvPr>
        </p:nvSpPr>
        <p:spPr>
          <a:xfrm>
            <a:off x="707200" y="3160624"/>
            <a:ext cx="2846400" cy="10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 name="Google Shape;35;p5"/>
          <p:cNvSpPr/>
          <p:nvPr/>
        </p:nvSpPr>
        <p:spPr>
          <a:xfrm rot="10800000">
            <a:off x="7244508"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5400000">
            <a:off x="7689491" y="-740490"/>
            <a:ext cx="715222" cy="2193791"/>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4857982">
            <a:off x="248010" y="3774764"/>
            <a:ext cx="883853" cy="1006684"/>
          </a:xfrm>
          <a:custGeom>
            <a:avLst/>
            <a:gdLst/>
            <a:ahLst/>
            <a:cxnLst/>
            <a:rect l="l" t="t" r="r" b="b"/>
            <a:pathLst>
              <a:path w="6812" h="5873" extrusionOk="0">
                <a:moveTo>
                  <a:pt x="4872" y="0"/>
                </a:moveTo>
                <a:cubicBezTo>
                  <a:pt x="3879" y="0"/>
                  <a:pt x="2491" y="465"/>
                  <a:pt x="1853" y="687"/>
                </a:cubicBezTo>
                <a:cubicBezTo>
                  <a:pt x="1114" y="942"/>
                  <a:pt x="435" y="1492"/>
                  <a:pt x="236" y="2247"/>
                </a:cubicBezTo>
                <a:cubicBezTo>
                  <a:pt x="1" y="3138"/>
                  <a:pt x="491" y="4089"/>
                  <a:pt x="1213" y="4665"/>
                </a:cubicBezTo>
                <a:cubicBezTo>
                  <a:pt x="1881" y="5203"/>
                  <a:pt x="3151" y="5873"/>
                  <a:pt x="4137" y="5873"/>
                </a:cubicBezTo>
                <a:cubicBezTo>
                  <a:pt x="4280" y="5873"/>
                  <a:pt x="4417" y="5859"/>
                  <a:pt x="4545" y="5828"/>
                </a:cubicBezTo>
                <a:cubicBezTo>
                  <a:pt x="5132" y="5695"/>
                  <a:pt x="5602" y="5301"/>
                  <a:pt x="5933" y="4798"/>
                </a:cubicBezTo>
                <a:cubicBezTo>
                  <a:pt x="6149" y="4470"/>
                  <a:pt x="6301" y="4099"/>
                  <a:pt x="6384" y="3721"/>
                </a:cubicBezTo>
                <a:cubicBezTo>
                  <a:pt x="6626" y="2642"/>
                  <a:pt x="6811" y="797"/>
                  <a:pt x="5652" y="157"/>
                </a:cubicBezTo>
                <a:cubicBezTo>
                  <a:pt x="5453" y="45"/>
                  <a:pt x="5182" y="0"/>
                  <a:pt x="4872"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pic>
        <p:nvPicPr>
          <p:cNvPr id="44" name="Google Shape;44;p7"/>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45" name="Google Shape;45;p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720000" y="1616425"/>
            <a:ext cx="3553800" cy="2830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pic>
        <p:nvPicPr>
          <p:cNvPr id="53" name="Google Shape;53;p9"/>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54" name="Google Shape;54;p9"/>
          <p:cNvSpPr txBox="1">
            <a:spLocks noGrp="1"/>
          </p:cNvSpPr>
          <p:nvPr>
            <p:ph type="ctrTitle"/>
          </p:nvPr>
        </p:nvSpPr>
        <p:spPr>
          <a:xfrm>
            <a:off x="1597500" y="2329475"/>
            <a:ext cx="5949000" cy="9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5" name="Google Shape;55;p9"/>
          <p:cNvSpPr txBox="1">
            <a:spLocks noGrp="1"/>
          </p:cNvSpPr>
          <p:nvPr>
            <p:ph type="subTitle" idx="1"/>
          </p:nvPr>
        </p:nvSpPr>
        <p:spPr>
          <a:xfrm>
            <a:off x="2068650" y="3452463"/>
            <a:ext cx="5006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6" name="Google Shape;56;p9"/>
          <p:cNvSpPr/>
          <p:nvPr/>
        </p:nvSpPr>
        <p:spPr>
          <a:xfrm rot="10800000">
            <a:off x="7244508"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rot="-5400000" flipH="1">
            <a:off x="733666" y="-740490"/>
            <a:ext cx="715222" cy="2193791"/>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rot="4857982">
            <a:off x="7239060" y="3559589"/>
            <a:ext cx="883853" cy="1006684"/>
          </a:xfrm>
          <a:custGeom>
            <a:avLst/>
            <a:gdLst/>
            <a:ahLst/>
            <a:cxnLst/>
            <a:rect l="l" t="t" r="r" b="b"/>
            <a:pathLst>
              <a:path w="6812" h="5873" extrusionOk="0">
                <a:moveTo>
                  <a:pt x="4872" y="0"/>
                </a:moveTo>
                <a:cubicBezTo>
                  <a:pt x="3879" y="0"/>
                  <a:pt x="2491" y="465"/>
                  <a:pt x="1853" y="687"/>
                </a:cubicBezTo>
                <a:cubicBezTo>
                  <a:pt x="1114" y="942"/>
                  <a:pt x="435" y="1492"/>
                  <a:pt x="236" y="2247"/>
                </a:cubicBezTo>
                <a:cubicBezTo>
                  <a:pt x="1" y="3138"/>
                  <a:pt x="491" y="4089"/>
                  <a:pt x="1213" y="4665"/>
                </a:cubicBezTo>
                <a:cubicBezTo>
                  <a:pt x="1881" y="5203"/>
                  <a:pt x="3151" y="5873"/>
                  <a:pt x="4137" y="5873"/>
                </a:cubicBezTo>
                <a:cubicBezTo>
                  <a:pt x="4280" y="5873"/>
                  <a:pt x="4417" y="5859"/>
                  <a:pt x="4545" y="5828"/>
                </a:cubicBezTo>
                <a:cubicBezTo>
                  <a:pt x="5132" y="5695"/>
                  <a:pt x="5602" y="5301"/>
                  <a:pt x="5933" y="4798"/>
                </a:cubicBezTo>
                <a:cubicBezTo>
                  <a:pt x="6149" y="4470"/>
                  <a:pt x="6301" y="4099"/>
                  <a:pt x="6384" y="3721"/>
                </a:cubicBezTo>
                <a:cubicBezTo>
                  <a:pt x="6626" y="2642"/>
                  <a:pt x="6811" y="797"/>
                  <a:pt x="5652" y="157"/>
                </a:cubicBezTo>
                <a:cubicBezTo>
                  <a:pt x="5453" y="45"/>
                  <a:pt x="5182" y="0"/>
                  <a:pt x="4872"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2"/>
        <p:cNvGrpSpPr/>
        <p:nvPr/>
      </p:nvGrpSpPr>
      <p:grpSpPr>
        <a:xfrm>
          <a:off x="0" y="0"/>
          <a:ext cx="0" cy="0"/>
          <a:chOff x="0" y="0"/>
          <a:chExt cx="0" cy="0"/>
        </a:xfrm>
      </p:grpSpPr>
      <p:pic>
        <p:nvPicPr>
          <p:cNvPr id="73" name="Google Shape;73;p13"/>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74" name="Google Shape;74;p1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3"/>
          <p:cNvSpPr txBox="1">
            <a:spLocks noGrp="1"/>
          </p:cNvSpPr>
          <p:nvPr>
            <p:ph type="title" idx="2"/>
          </p:nvPr>
        </p:nvSpPr>
        <p:spPr>
          <a:xfrm>
            <a:off x="707200" y="1692025"/>
            <a:ext cx="25563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algn="l" rtl="0">
              <a:spcBef>
                <a:spcPts val="0"/>
              </a:spcBef>
              <a:spcAft>
                <a:spcPts val="0"/>
              </a:spcAft>
              <a:buSzPts val="2000"/>
              <a:buNone/>
              <a:defRPr sz="2000"/>
            </a:lvl2pPr>
            <a:lvl3pPr lvl="2" algn="l" rtl="0">
              <a:spcBef>
                <a:spcPts val="0"/>
              </a:spcBef>
              <a:spcAft>
                <a:spcPts val="0"/>
              </a:spcAft>
              <a:buSzPts val="2000"/>
              <a:buNone/>
              <a:defRPr sz="2000"/>
            </a:lvl3pPr>
            <a:lvl4pPr lvl="3" algn="l" rtl="0">
              <a:spcBef>
                <a:spcPts val="0"/>
              </a:spcBef>
              <a:spcAft>
                <a:spcPts val="0"/>
              </a:spcAft>
              <a:buSzPts val="2000"/>
              <a:buNone/>
              <a:defRPr sz="2000"/>
            </a:lvl4pPr>
            <a:lvl5pPr lvl="4" algn="l" rtl="0">
              <a:spcBef>
                <a:spcPts val="0"/>
              </a:spcBef>
              <a:spcAft>
                <a:spcPts val="0"/>
              </a:spcAft>
              <a:buSzPts val="2000"/>
              <a:buNone/>
              <a:defRPr sz="2000"/>
            </a:lvl5pPr>
            <a:lvl6pPr lvl="5" algn="l" rtl="0">
              <a:spcBef>
                <a:spcPts val="0"/>
              </a:spcBef>
              <a:spcAft>
                <a:spcPts val="0"/>
              </a:spcAft>
              <a:buSzPts val="2000"/>
              <a:buNone/>
              <a:defRPr sz="2000"/>
            </a:lvl6pPr>
            <a:lvl7pPr lvl="6" algn="l" rtl="0">
              <a:spcBef>
                <a:spcPts val="0"/>
              </a:spcBef>
              <a:spcAft>
                <a:spcPts val="0"/>
              </a:spcAft>
              <a:buSzPts val="2000"/>
              <a:buNone/>
              <a:defRPr sz="2000"/>
            </a:lvl7pPr>
            <a:lvl8pPr lvl="7" algn="l" rtl="0">
              <a:spcBef>
                <a:spcPts val="0"/>
              </a:spcBef>
              <a:spcAft>
                <a:spcPts val="0"/>
              </a:spcAft>
              <a:buSzPts val="2000"/>
              <a:buNone/>
              <a:defRPr sz="2000"/>
            </a:lvl8pPr>
            <a:lvl9pPr lvl="8" algn="l" rtl="0">
              <a:spcBef>
                <a:spcPts val="0"/>
              </a:spcBef>
              <a:spcAft>
                <a:spcPts val="0"/>
              </a:spcAft>
              <a:buSzPts val="2000"/>
              <a:buNone/>
              <a:defRPr sz="2000"/>
            </a:lvl9pPr>
          </a:lstStyle>
          <a:p>
            <a:endParaRPr/>
          </a:p>
        </p:txBody>
      </p:sp>
      <p:sp>
        <p:nvSpPr>
          <p:cNvPr id="76" name="Google Shape;76;p13"/>
          <p:cNvSpPr txBox="1">
            <a:spLocks noGrp="1"/>
          </p:cNvSpPr>
          <p:nvPr>
            <p:ph type="title" idx="3" hasCustomPrompt="1"/>
          </p:nvPr>
        </p:nvSpPr>
        <p:spPr>
          <a:xfrm>
            <a:off x="707200" y="1179250"/>
            <a:ext cx="1275300" cy="593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3500"/>
              <a:buNone/>
              <a:defRPr sz="3500">
                <a:solidFill>
                  <a:schemeClr val="accent1"/>
                </a:solidFill>
              </a:defRPr>
            </a:lvl1pPr>
            <a:lvl2pPr lvl="1" algn="l" rtl="0">
              <a:spcBef>
                <a:spcPts val="0"/>
              </a:spcBef>
              <a:spcAft>
                <a:spcPts val="0"/>
              </a:spcAft>
              <a:buClr>
                <a:schemeClr val="accent1"/>
              </a:buClr>
              <a:buSzPts val="3500"/>
              <a:buNone/>
              <a:defRPr sz="3500">
                <a:solidFill>
                  <a:schemeClr val="accent1"/>
                </a:solidFill>
              </a:defRPr>
            </a:lvl2pPr>
            <a:lvl3pPr lvl="2" algn="l" rtl="0">
              <a:spcBef>
                <a:spcPts val="0"/>
              </a:spcBef>
              <a:spcAft>
                <a:spcPts val="0"/>
              </a:spcAft>
              <a:buClr>
                <a:schemeClr val="accent1"/>
              </a:buClr>
              <a:buSzPts val="3500"/>
              <a:buNone/>
              <a:defRPr sz="3500">
                <a:solidFill>
                  <a:schemeClr val="accent1"/>
                </a:solidFill>
              </a:defRPr>
            </a:lvl3pPr>
            <a:lvl4pPr lvl="3" algn="l" rtl="0">
              <a:spcBef>
                <a:spcPts val="0"/>
              </a:spcBef>
              <a:spcAft>
                <a:spcPts val="0"/>
              </a:spcAft>
              <a:buClr>
                <a:schemeClr val="accent1"/>
              </a:buClr>
              <a:buSzPts val="3500"/>
              <a:buNone/>
              <a:defRPr sz="3500">
                <a:solidFill>
                  <a:schemeClr val="accent1"/>
                </a:solidFill>
              </a:defRPr>
            </a:lvl4pPr>
            <a:lvl5pPr lvl="4" algn="l" rtl="0">
              <a:spcBef>
                <a:spcPts val="0"/>
              </a:spcBef>
              <a:spcAft>
                <a:spcPts val="0"/>
              </a:spcAft>
              <a:buClr>
                <a:schemeClr val="accent1"/>
              </a:buClr>
              <a:buSzPts val="3500"/>
              <a:buNone/>
              <a:defRPr sz="3500">
                <a:solidFill>
                  <a:schemeClr val="accent1"/>
                </a:solidFill>
              </a:defRPr>
            </a:lvl5pPr>
            <a:lvl6pPr lvl="5" algn="l" rtl="0">
              <a:spcBef>
                <a:spcPts val="0"/>
              </a:spcBef>
              <a:spcAft>
                <a:spcPts val="0"/>
              </a:spcAft>
              <a:buClr>
                <a:schemeClr val="accent1"/>
              </a:buClr>
              <a:buSzPts val="3500"/>
              <a:buNone/>
              <a:defRPr sz="3500">
                <a:solidFill>
                  <a:schemeClr val="accent1"/>
                </a:solidFill>
              </a:defRPr>
            </a:lvl6pPr>
            <a:lvl7pPr lvl="6" algn="l" rtl="0">
              <a:spcBef>
                <a:spcPts val="0"/>
              </a:spcBef>
              <a:spcAft>
                <a:spcPts val="0"/>
              </a:spcAft>
              <a:buClr>
                <a:schemeClr val="accent1"/>
              </a:buClr>
              <a:buSzPts val="3500"/>
              <a:buNone/>
              <a:defRPr sz="3500">
                <a:solidFill>
                  <a:schemeClr val="accent1"/>
                </a:solidFill>
              </a:defRPr>
            </a:lvl7pPr>
            <a:lvl8pPr lvl="7" algn="l" rtl="0">
              <a:spcBef>
                <a:spcPts val="0"/>
              </a:spcBef>
              <a:spcAft>
                <a:spcPts val="0"/>
              </a:spcAft>
              <a:buClr>
                <a:schemeClr val="accent1"/>
              </a:buClr>
              <a:buSzPts val="3500"/>
              <a:buNone/>
              <a:defRPr sz="3500">
                <a:solidFill>
                  <a:schemeClr val="accent1"/>
                </a:solidFill>
              </a:defRPr>
            </a:lvl8pPr>
            <a:lvl9pPr lvl="8" algn="l" rtl="0">
              <a:spcBef>
                <a:spcPts val="0"/>
              </a:spcBef>
              <a:spcAft>
                <a:spcPts val="0"/>
              </a:spcAft>
              <a:buClr>
                <a:schemeClr val="accent1"/>
              </a:buClr>
              <a:buSzPts val="3500"/>
              <a:buNone/>
              <a:defRPr sz="3500">
                <a:solidFill>
                  <a:schemeClr val="accent1"/>
                </a:solidFill>
              </a:defRPr>
            </a:lvl9pPr>
          </a:lstStyle>
          <a:p>
            <a:r>
              <a:t>xx%</a:t>
            </a:r>
          </a:p>
        </p:txBody>
      </p:sp>
      <p:sp>
        <p:nvSpPr>
          <p:cNvPr id="77" name="Google Shape;77;p13"/>
          <p:cNvSpPr txBox="1">
            <a:spLocks noGrp="1"/>
          </p:cNvSpPr>
          <p:nvPr>
            <p:ph type="subTitle" idx="1"/>
          </p:nvPr>
        </p:nvSpPr>
        <p:spPr>
          <a:xfrm>
            <a:off x="707200" y="2049950"/>
            <a:ext cx="225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sap"/>
              <a:buNone/>
              <a:defRPr sz="1400">
                <a:latin typeface="Asap"/>
                <a:ea typeface="Asap"/>
                <a:cs typeface="Asap"/>
                <a:sym typeface="Asap"/>
              </a:defRPr>
            </a:lvl1pPr>
            <a:lvl2pPr lvl="1" rtl="0">
              <a:lnSpc>
                <a:spcPct val="100000"/>
              </a:lnSpc>
              <a:spcBef>
                <a:spcPts val="0"/>
              </a:spcBef>
              <a:spcAft>
                <a:spcPts val="0"/>
              </a:spcAft>
              <a:buSzPts val="1400"/>
              <a:buFont typeface="Asap"/>
              <a:buNone/>
              <a:defRPr>
                <a:latin typeface="Asap"/>
                <a:ea typeface="Asap"/>
                <a:cs typeface="Asap"/>
                <a:sym typeface="Asap"/>
              </a:defRPr>
            </a:lvl2pPr>
            <a:lvl3pPr lvl="2" rtl="0">
              <a:lnSpc>
                <a:spcPct val="100000"/>
              </a:lnSpc>
              <a:spcBef>
                <a:spcPts val="0"/>
              </a:spcBef>
              <a:spcAft>
                <a:spcPts val="0"/>
              </a:spcAft>
              <a:buSzPts val="1400"/>
              <a:buFont typeface="Asap"/>
              <a:buNone/>
              <a:defRPr>
                <a:latin typeface="Asap"/>
                <a:ea typeface="Asap"/>
                <a:cs typeface="Asap"/>
                <a:sym typeface="Asap"/>
              </a:defRPr>
            </a:lvl3pPr>
            <a:lvl4pPr lvl="3" rtl="0">
              <a:lnSpc>
                <a:spcPct val="100000"/>
              </a:lnSpc>
              <a:spcBef>
                <a:spcPts val="0"/>
              </a:spcBef>
              <a:spcAft>
                <a:spcPts val="0"/>
              </a:spcAft>
              <a:buSzPts val="1400"/>
              <a:buFont typeface="Asap"/>
              <a:buNone/>
              <a:defRPr>
                <a:latin typeface="Asap"/>
                <a:ea typeface="Asap"/>
                <a:cs typeface="Asap"/>
                <a:sym typeface="Asap"/>
              </a:defRPr>
            </a:lvl4pPr>
            <a:lvl5pPr lvl="4" rtl="0">
              <a:lnSpc>
                <a:spcPct val="100000"/>
              </a:lnSpc>
              <a:spcBef>
                <a:spcPts val="0"/>
              </a:spcBef>
              <a:spcAft>
                <a:spcPts val="0"/>
              </a:spcAft>
              <a:buSzPts val="1400"/>
              <a:buFont typeface="Asap"/>
              <a:buNone/>
              <a:defRPr>
                <a:latin typeface="Asap"/>
                <a:ea typeface="Asap"/>
                <a:cs typeface="Asap"/>
                <a:sym typeface="Asap"/>
              </a:defRPr>
            </a:lvl5pPr>
            <a:lvl6pPr lvl="5" rtl="0">
              <a:lnSpc>
                <a:spcPct val="100000"/>
              </a:lnSpc>
              <a:spcBef>
                <a:spcPts val="0"/>
              </a:spcBef>
              <a:spcAft>
                <a:spcPts val="0"/>
              </a:spcAft>
              <a:buSzPts val="1400"/>
              <a:buFont typeface="Asap"/>
              <a:buNone/>
              <a:defRPr>
                <a:latin typeface="Asap"/>
                <a:ea typeface="Asap"/>
                <a:cs typeface="Asap"/>
                <a:sym typeface="Asap"/>
              </a:defRPr>
            </a:lvl6pPr>
            <a:lvl7pPr lvl="6" rtl="0">
              <a:lnSpc>
                <a:spcPct val="100000"/>
              </a:lnSpc>
              <a:spcBef>
                <a:spcPts val="0"/>
              </a:spcBef>
              <a:spcAft>
                <a:spcPts val="0"/>
              </a:spcAft>
              <a:buSzPts val="1400"/>
              <a:buFont typeface="Asap"/>
              <a:buNone/>
              <a:defRPr>
                <a:latin typeface="Asap"/>
                <a:ea typeface="Asap"/>
                <a:cs typeface="Asap"/>
                <a:sym typeface="Asap"/>
              </a:defRPr>
            </a:lvl7pPr>
            <a:lvl8pPr lvl="7" rtl="0">
              <a:lnSpc>
                <a:spcPct val="100000"/>
              </a:lnSpc>
              <a:spcBef>
                <a:spcPts val="0"/>
              </a:spcBef>
              <a:spcAft>
                <a:spcPts val="0"/>
              </a:spcAft>
              <a:buSzPts val="1400"/>
              <a:buFont typeface="Asap"/>
              <a:buNone/>
              <a:defRPr>
                <a:latin typeface="Asap"/>
                <a:ea typeface="Asap"/>
                <a:cs typeface="Asap"/>
                <a:sym typeface="Asap"/>
              </a:defRPr>
            </a:lvl8pPr>
            <a:lvl9pPr lvl="8" rtl="0">
              <a:lnSpc>
                <a:spcPct val="100000"/>
              </a:lnSpc>
              <a:spcBef>
                <a:spcPts val="0"/>
              </a:spcBef>
              <a:spcAft>
                <a:spcPts val="0"/>
              </a:spcAft>
              <a:buSzPts val="1400"/>
              <a:buFont typeface="Asap"/>
              <a:buNone/>
              <a:defRPr>
                <a:latin typeface="Asap"/>
                <a:ea typeface="Asap"/>
                <a:cs typeface="Asap"/>
                <a:sym typeface="Asap"/>
              </a:defRPr>
            </a:lvl9pPr>
          </a:lstStyle>
          <a:p>
            <a:endParaRPr/>
          </a:p>
        </p:txBody>
      </p:sp>
      <p:sp>
        <p:nvSpPr>
          <p:cNvPr id="78" name="Google Shape;78;p13"/>
          <p:cNvSpPr txBox="1">
            <a:spLocks noGrp="1"/>
          </p:cNvSpPr>
          <p:nvPr>
            <p:ph type="title" idx="4"/>
          </p:nvPr>
        </p:nvSpPr>
        <p:spPr>
          <a:xfrm>
            <a:off x="3467200" y="1692025"/>
            <a:ext cx="25563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algn="l" rtl="0">
              <a:spcBef>
                <a:spcPts val="0"/>
              </a:spcBef>
              <a:spcAft>
                <a:spcPts val="0"/>
              </a:spcAft>
              <a:buSzPts val="2000"/>
              <a:buNone/>
              <a:defRPr sz="2000"/>
            </a:lvl2pPr>
            <a:lvl3pPr lvl="2" algn="l" rtl="0">
              <a:spcBef>
                <a:spcPts val="0"/>
              </a:spcBef>
              <a:spcAft>
                <a:spcPts val="0"/>
              </a:spcAft>
              <a:buSzPts val="2000"/>
              <a:buNone/>
              <a:defRPr sz="2000"/>
            </a:lvl3pPr>
            <a:lvl4pPr lvl="3" algn="l" rtl="0">
              <a:spcBef>
                <a:spcPts val="0"/>
              </a:spcBef>
              <a:spcAft>
                <a:spcPts val="0"/>
              </a:spcAft>
              <a:buSzPts val="2000"/>
              <a:buNone/>
              <a:defRPr sz="2000"/>
            </a:lvl4pPr>
            <a:lvl5pPr lvl="4" algn="l" rtl="0">
              <a:spcBef>
                <a:spcPts val="0"/>
              </a:spcBef>
              <a:spcAft>
                <a:spcPts val="0"/>
              </a:spcAft>
              <a:buSzPts val="2000"/>
              <a:buNone/>
              <a:defRPr sz="2000"/>
            </a:lvl5pPr>
            <a:lvl6pPr lvl="5" algn="l" rtl="0">
              <a:spcBef>
                <a:spcPts val="0"/>
              </a:spcBef>
              <a:spcAft>
                <a:spcPts val="0"/>
              </a:spcAft>
              <a:buSzPts val="2000"/>
              <a:buNone/>
              <a:defRPr sz="2000"/>
            </a:lvl6pPr>
            <a:lvl7pPr lvl="6" algn="l" rtl="0">
              <a:spcBef>
                <a:spcPts val="0"/>
              </a:spcBef>
              <a:spcAft>
                <a:spcPts val="0"/>
              </a:spcAft>
              <a:buSzPts val="2000"/>
              <a:buNone/>
              <a:defRPr sz="2000"/>
            </a:lvl7pPr>
            <a:lvl8pPr lvl="7" algn="l" rtl="0">
              <a:spcBef>
                <a:spcPts val="0"/>
              </a:spcBef>
              <a:spcAft>
                <a:spcPts val="0"/>
              </a:spcAft>
              <a:buSzPts val="2000"/>
              <a:buNone/>
              <a:defRPr sz="2000"/>
            </a:lvl8pPr>
            <a:lvl9pPr lvl="8" algn="l" rtl="0">
              <a:spcBef>
                <a:spcPts val="0"/>
              </a:spcBef>
              <a:spcAft>
                <a:spcPts val="0"/>
              </a:spcAft>
              <a:buSzPts val="2000"/>
              <a:buNone/>
              <a:defRPr sz="2000"/>
            </a:lvl9pPr>
          </a:lstStyle>
          <a:p>
            <a:endParaRPr/>
          </a:p>
        </p:txBody>
      </p:sp>
      <p:sp>
        <p:nvSpPr>
          <p:cNvPr id="79" name="Google Shape;79;p13"/>
          <p:cNvSpPr txBox="1">
            <a:spLocks noGrp="1"/>
          </p:cNvSpPr>
          <p:nvPr>
            <p:ph type="title" idx="5" hasCustomPrompt="1"/>
          </p:nvPr>
        </p:nvSpPr>
        <p:spPr>
          <a:xfrm>
            <a:off x="3467200" y="1179250"/>
            <a:ext cx="1275300" cy="593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2"/>
              </a:buClr>
              <a:buSzPts val="3500"/>
              <a:buNone/>
              <a:defRPr sz="3500">
                <a:solidFill>
                  <a:schemeClr val="accent2"/>
                </a:solidFill>
              </a:defRPr>
            </a:lvl1pPr>
            <a:lvl2pPr lvl="1" algn="l" rtl="0">
              <a:spcBef>
                <a:spcPts val="0"/>
              </a:spcBef>
              <a:spcAft>
                <a:spcPts val="0"/>
              </a:spcAft>
              <a:buClr>
                <a:schemeClr val="accent2"/>
              </a:buClr>
              <a:buSzPts val="3500"/>
              <a:buNone/>
              <a:defRPr sz="3500">
                <a:solidFill>
                  <a:schemeClr val="accent2"/>
                </a:solidFill>
              </a:defRPr>
            </a:lvl2pPr>
            <a:lvl3pPr lvl="2" algn="l" rtl="0">
              <a:spcBef>
                <a:spcPts val="0"/>
              </a:spcBef>
              <a:spcAft>
                <a:spcPts val="0"/>
              </a:spcAft>
              <a:buClr>
                <a:schemeClr val="accent2"/>
              </a:buClr>
              <a:buSzPts val="3500"/>
              <a:buNone/>
              <a:defRPr sz="3500">
                <a:solidFill>
                  <a:schemeClr val="accent2"/>
                </a:solidFill>
              </a:defRPr>
            </a:lvl3pPr>
            <a:lvl4pPr lvl="3" algn="l" rtl="0">
              <a:spcBef>
                <a:spcPts val="0"/>
              </a:spcBef>
              <a:spcAft>
                <a:spcPts val="0"/>
              </a:spcAft>
              <a:buClr>
                <a:schemeClr val="accent2"/>
              </a:buClr>
              <a:buSzPts val="3500"/>
              <a:buNone/>
              <a:defRPr sz="3500">
                <a:solidFill>
                  <a:schemeClr val="accent2"/>
                </a:solidFill>
              </a:defRPr>
            </a:lvl4pPr>
            <a:lvl5pPr lvl="4" algn="l" rtl="0">
              <a:spcBef>
                <a:spcPts val="0"/>
              </a:spcBef>
              <a:spcAft>
                <a:spcPts val="0"/>
              </a:spcAft>
              <a:buClr>
                <a:schemeClr val="accent2"/>
              </a:buClr>
              <a:buSzPts val="3500"/>
              <a:buNone/>
              <a:defRPr sz="3500">
                <a:solidFill>
                  <a:schemeClr val="accent2"/>
                </a:solidFill>
              </a:defRPr>
            </a:lvl5pPr>
            <a:lvl6pPr lvl="5" algn="l" rtl="0">
              <a:spcBef>
                <a:spcPts val="0"/>
              </a:spcBef>
              <a:spcAft>
                <a:spcPts val="0"/>
              </a:spcAft>
              <a:buClr>
                <a:schemeClr val="accent2"/>
              </a:buClr>
              <a:buSzPts val="3500"/>
              <a:buNone/>
              <a:defRPr sz="3500">
                <a:solidFill>
                  <a:schemeClr val="accent2"/>
                </a:solidFill>
              </a:defRPr>
            </a:lvl6pPr>
            <a:lvl7pPr lvl="6" algn="l" rtl="0">
              <a:spcBef>
                <a:spcPts val="0"/>
              </a:spcBef>
              <a:spcAft>
                <a:spcPts val="0"/>
              </a:spcAft>
              <a:buClr>
                <a:schemeClr val="accent2"/>
              </a:buClr>
              <a:buSzPts val="3500"/>
              <a:buNone/>
              <a:defRPr sz="3500">
                <a:solidFill>
                  <a:schemeClr val="accent2"/>
                </a:solidFill>
              </a:defRPr>
            </a:lvl7pPr>
            <a:lvl8pPr lvl="7" algn="l" rtl="0">
              <a:spcBef>
                <a:spcPts val="0"/>
              </a:spcBef>
              <a:spcAft>
                <a:spcPts val="0"/>
              </a:spcAft>
              <a:buClr>
                <a:schemeClr val="accent2"/>
              </a:buClr>
              <a:buSzPts val="3500"/>
              <a:buNone/>
              <a:defRPr sz="3500">
                <a:solidFill>
                  <a:schemeClr val="accent2"/>
                </a:solidFill>
              </a:defRPr>
            </a:lvl8pPr>
            <a:lvl9pPr lvl="8" algn="l" rtl="0">
              <a:spcBef>
                <a:spcPts val="0"/>
              </a:spcBef>
              <a:spcAft>
                <a:spcPts val="0"/>
              </a:spcAft>
              <a:buClr>
                <a:schemeClr val="accent2"/>
              </a:buClr>
              <a:buSzPts val="3500"/>
              <a:buNone/>
              <a:defRPr sz="3500">
                <a:solidFill>
                  <a:schemeClr val="accent2"/>
                </a:solidFill>
              </a:defRPr>
            </a:lvl9pPr>
          </a:lstStyle>
          <a:p>
            <a:r>
              <a:t>xx%</a:t>
            </a:r>
          </a:p>
        </p:txBody>
      </p:sp>
      <p:sp>
        <p:nvSpPr>
          <p:cNvPr id="80" name="Google Shape;80;p13"/>
          <p:cNvSpPr txBox="1">
            <a:spLocks noGrp="1"/>
          </p:cNvSpPr>
          <p:nvPr>
            <p:ph type="subTitle" idx="6"/>
          </p:nvPr>
        </p:nvSpPr>
        <p:spPr>
          <a:xfrm>
            <a:off x="3467200" y="2049950"/>
            <a:ext cx="225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sap"/>
              <a:buNone/>
              <a:defRPr sz="1400">
                <a:latin typeface="Asap"/>
                <a:ea typeface="Asap"/>
                <a:cs typeface="Asap"/>
                <a:sym typeface="Asap"/>
              </a:defRPr>
            </a:lvl1pPr>
            <a:lvl2pPr lvl="1" rtl="0">
              <a:lnSpc>
                <a:spcPct val="100000"/>
              </a:lnSpc>
              <a:spcBef>
                <a:spcPts val="0"/>
              </a:spcBef>
              <a:spcAft>
                <a:spcPts val="0"/>
              </a:spcAft>
              <a:buSzPts val="1400"/>
              <a:buFont typeface="Asap"/>
              <a:buNone/>
              <a:defRPr>
                <a:latin typeface="Asap"/>
                <a:ea typeface="Asap"/>
                <a:cs typeface="Asap"/>
                <a:sym typeface="Asap"/>
              </a:defRPr>
            </a:lvl2pPr>
            <a:lvl3pPr lvl="2" rtl="0">
              <a:lnSpc>
                <a:spcPct val="100000"/>
              </a:lnSpc>
              <a:spcBef>
                <a:spcPts val="0"/>
              </a:spcBef>
              <a:spcAft>
                <a:spcPts val="0"/>
              </a:spcAft>
              <a:buSzPts val="1400"/>
              <a:buFont typeface="Asap"/>
              <a:buNone/>
              <a:defRPr>
                <a:latin typeface="Asap"/>
                <a:ea typeface="Asap"/>
                <a:cs typeface="Asap"/>
                <a:sym typeface="Asap"/>
              </a:defRPr>
            </a:lvl3pPr>
            <a:lvl4pPr lvl="3" rtl="0">
              <a:lnSpc>
                <a:spcPct val="100000"/>
              </a:lnSpc>
              <a:spcBef>
                <a:spcPts val="0"/>
              </a:spcBef>
              <a:spcAft>
                <a:spcPts val="0"/>
              </a:spcAft>
              <a:buSzPts val="1400"/>
              <a:buFont typeface="Asap"/>
              <a:buNone/>
              <a:defRPr>
                <a:latin typeface="Asap"/>
                <a:ea typeface="Asap"/>
                <a:cs typeface="Asap"/>
                <a:sym typeface="Asap"/>
              </a:defRPr>
            </a:lvl4pPr>
            <a:lvl5pPr lvl="4" rtl="0">
              <a:lnSpc>
                <a:spcPct val="100000"/>
              </a:lnSpc>
              <a:spcBef>
                <a:spcPts val="0"/>
              </a:spcBef>
              <a:spcAft>
                <a:spcPts val="0"/>
              </a:spcAft>
              <a:buSzPts val="1400"/>
              <a:buFont typeface="Asap"/>
              <a:buNone/>
              <a:defRPr>
                <a:latin typeface="Asap"/>
                <a:ea typeface="Asap"/>
                <a:cs typeface="Asap"/>
                <a:sym typeface="Asap"/>
              </a:defRPr>
            </a:lvl5pPr>
            <a:lvl6pPr lvl="5" rtl="0">
              <a:lnSpc>
                <a:spcPct val="100000"/>
              </a:lnSpc>
              <a:spcBef>
                <a:spcPts val="0"/>
              </a:spcBef>
              <a:spcAft>
                <a:spcPts val="0"/>
              </a:spcAft>
              <a:buSzPts val="1400"/>
              <a:buFont typeface="Asap"/>
              <a:buNone/>
              <a:defRPr>
                <a:latin typeface="Asap"/>
                <a:ea typeface="Asap"/>
                <a:cs typeface="Asap"/>
                <a:sym typeface="Asap"/>
              </a:defRPr>
            </a:lvl6pPr>
            <a:lvl7pPr lvl="6" rtl="0">
              <a:lnSpc>
                <a:spcPct val="100000"/>
              </a:lnSpc>
              <a:spcBef>
                <a:spcPts val="0"/>
              </a:spcBef>
              <a:spcAft>
                <a:spcPts val="0"/>
              </a:spcAft>
              <a:buSzPts val="1400"/>
              <a:buFont typeface="Asap"/>
              <a:buNone/>
              <a:defRPr>
                <a:latin typeface="Asap"/>
                <a:ea typeface="Asap"/>
                <a:cs typeface="Asap"/>
                <a:sym typeface="Asap"/>
              </a:defRPr>
            </a:lvl7pPr>
            <a:lvl8pPr lvl="7" rtl="0">
              <a:lnSpc>
                <a:spcPct val="100000"/>
              </a:lnSpc>
              <a:spcBef>
                <a:spcPts val="0"/>
              </a:spcBef>
              <a:spcAft>
                <a:spcPts val="0"/>
              </a:spcAft>
              <a:buSzPts val="1400"/>
              <a:buFont typeface="Asap"/>
              <a:buNone/>
              <a:defRPr>
                <a:latin typeface="Asap"/>
                <a:ea typeface="Asap"/>
                <a:cs typeface="Asap"/>
                <a:sym typeface="Asap"/>
              </a:defRPr>
            </a:lvl8pPr>
            <a:lvl9pPr lvl="8" rtl="0">
              <a:lnSpc>
                <a:spcPct val="100000"/>
              </a:lnSpc>
              <a:spcBef>
                <a:spcPts val="0"/>
              </a:spcBef>
              <a:spcAft>
                <a:spcPts val="0"/>
              </a:spcAft>
              <a:buSzPts val="1400"/>
              <a:buFont typeface="Asap"/>
              <a:buNone/>
              <a:defRPr>
                <a:latin typeface="Asap"/>
                <a:ea typeface="Asap"/>
                <a:cs typeface="Asap"/>
                <a:sym typeface="Asap"/>
              </a:defRPr>
            </a:lvl9pPr>
          </a:lstStyle>
          <a:p>
            <a:endParaRPr/>
          </a:p>
        </p:txBody>
      </p:sp>
      <p:sp>
        <p:nvSpPr>
          <p:cNvPr id="81" name="Google Shape;81;p13"/>
          <p:cNvSpPr txBox="1">
            <a:spLocks noGrp="1"/>
          </p:cNvSpPr>
          <p:nvPr>
            <p:ph type="title" idx="7"/>
          </p:nvPr>
        </p:nvSpPr>
        <p:spPr>
          <a:xfrm>
            <a:off x="707200" y="3481425"/>
            <a:ext cx="25563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algn="l" rtl="0">
              <a:spcBef>
                <a:spcPts val="0"/>
              </a:spcBef>
              <a:spcAft>
                <a:spcPts val="0"/>
              </a:spcAft>
              <a:buSzPts val="2000"/>
              <a:buNone/>
              <a:defRPr sz="2000"/>
            </a:lvl2pPr>
            <a:lvl3pPr lvl="2" algn="l" rtl="0">
              <a:spcBef>
                <a:spcPts val="0"/>
              </a:spcBef>
              <a:spcAft>
                <a:spcPts val="0"/>
              </a:spcAft>
              <a:buSzPts val="2000"/>
              <a:buNone/>
              <a:defRPr sz="2000"/>
            </a:lvl3pPr>
            <a:lvl4pPr lvl="3" algn="l" rtl="0">
              <a:spcBef>
                <a:spcPts val="0"/>
              </a:spcBef>
              <a:spcAft>
                <a:spcPts val="0"/>
              </a:spcAft>
              <a:buSzPts val="2000"/>
              <a:buNone/>
              <a:defRPr sz="2000"/>
            </a:lvl4pPr>
            <a:lvl5pPr lvl="4" algn="l" rtl="0">
              <a:spcBef>
                <a:spcPts val="0"/>
              </a:spcBef>
              <a:spcAft>
                <a:spcPts val="0"/>
              </a:spcAft>
              <a:buSzPts val="2000"/>
              <a:buNone/>
              <a:defRPr sz="2000"/>
            </a:lvl5pPr>
            <a:lvl6pPr lvl="5" algn="l" rtl="0">
              <a:spcBef>
                <a:spcPts val="0"/>
              </a:spcBef>
              <a:spcAft>
                <a:spcPts val="0"/>
              </a:spcAft>
              <a:buSzPts val="2000"/>
              <a:buNone/>
              <a:defRPr sz="2000"/>
            </a:lvl6pPr>
            <a:lvl7pPr lvl="6" algn="l" rtl="0">
              <a:spcBef>
                <a:spcPts val="0"/>
              </a:spcBef>
              <a:spcAft>
                <a:spcPts val="0"/>
              </a:spcAft>
              <a:buSzPts val="2000"/>
              <a:buNone/>
              <a:defRPr sz="2000"/>
            </a:lvl7pPr>
            <a:lvl8pPr lvl="7" algn="l" rtl="0">
              <a:spcBef>
                <a:spcPts val="0"/>
              </a:spcBef>
              <a:spcAft>
                <a:spcPts val="0"/>
              </a:spcAft>
              <a:buSzPts val="2000"/>
              <a:buNone/>
              <a:defRPr sz="2000"/>
            </a:lvl8pPr>
            <a:lvl9pPr lvl="8" algn="l" rtl="0">
              <a:spcBef>
                <a:spcPts val="0"/>
              </a:spcBef>
              <a:spcAft>
                <a:spcPts val="0"/>
              </a:spcAft>
              <a:buSzPts val="2000"/>
              <a:buNone/>
              <a:defRPr sz="2000"/>
            </a:lvl9pPr>
          </a:lstStyle>
          <a:p>
            <a:endParaRPr/>
          </a:p>
        </p:txBody>
      </p:sp>
      <p:sp>
        <p:nvSpPr>
          <p:cNvPr id="82" name="Google Shape;82;p13"/>
          <p:cNvSpPr txBox="1">
            <a:spLocks noGrp="1"/>
          </p:cNvSpPr>
          <p:nvPr>
            <p:ph type="title" idx="8" hasCustomPrompt="1"/>
          </p:nvPr>
        </p:nvSpPr>
        <p:spPr>
          <a:xfrm>
            <a:off x="707200" y="2966550"/>
            <a:ext cx="1275300" cy="593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5"/>
              </a:buClr>
              <a:buSzPts val="3500"/>
              <a:buNone/>
              <a:defRPr sz="3500">
                <a:solidFill>
                  <a:schemeClr val="accent5"/>
                </a:solidFill>
              </a:defRPr>
            </a:lvl1pPr>
            <a:lvl2pPr lvl="1" algn="l" rtl="0">
              <a:spcBef>
                <a:spcPts val="0"/>
              </a:spcBef>
              <a:spcAft>
                <a:spcPts val="0"/>
              </a:spcAft>
              <a:buClr>
                <a:schemeClr val="accent5"/>
              </a:buClr>
              <a:buSzPts val="3500"/>
              <a:buNone/>
              <a:defRPr sz="3500">
                <a:solidFill>
                  <a:schemeClr val="accent5"/>
                </a:solidFill>
              </a:defRPr>
            </a:lvl2pPr>
            <a:lvl3pPr lvl="2" algn="l" rtl="0">
              <a:spcBef>
                <a:spcPts val="0"/>
              </a:spcBef>
              <a:spcAft>
                <a:spcPts val="0"/>
              </a:spcAft>
              <a:buClr>
                <a:schemeClr val="accent5"/>
              </a:buClr>
              <a:buSzPts val="3500"/>
              <a:buNone/>
              <a:defRPr sz="3500">
                <a:solidFill>
                  <a:schemeClr val="accent5"/>
                </a:solidFill>
              </a:defRPr>
            </a:lvl3pPr>
            <a:lvl4pPr lvl="3" algn="l" rtl="0">
              <a:spcBef>
                <a:spcPts val="0"/>
              </a:spcBef>
              <a:spcAft>
                <a:spcPts val="0"/>
              </a:spcAft>
              <a:buClr>
                <a:schemeClr val="accent5"/>
              </a:buClr>
              <a:buSzPts val="3500"/>
              <a:buNone/>
              <a:defRPr sz="3500">
                <a:solidFill>
                  <a:schemeClr val="accent5"/>
                </a:solidFill>
              </a:defRPr>
            </a:lvl4pPr>
            <a:lvl5pPr lvl="4" algn="l" rtl="0">
              <a:spcBef>
                <a:spcPts val="0"/>
              </a:spcBef>
              <a:spcAft>
                <a:spcPts val="0"/>
              </a:spcAft>
              <a:buClr>
                <a:schemeClr val="accent5"/>
              </a:buClr>
              <a:buSzPts val="3500"/>
              <a:buNone/>
              <a:defRPr sz="3500">
                <a:solidFill>
                  <a:schemeClr val="accent5"/>
                </a:solidFill>
              </a:defRPr>
            </a:lvl5pPr>
            <a:lvl6pPr lvl="5" algn="l" rtl="0">
              <a:spcBef>
                <a:spcPts val="0"/>
              </a:spcBef>
              <a:spcAft>
                <a:spcPts val="0"/>
              </a:spcAft>
              <a:buClr>
                <a:schemeClr val="accent5"/>
              </a:buClr>
              <a:buSzPts val="3500"/>
              <a:buNone/>
              <a:defRPr sz="3500">
                <a:solidFill>
                  <a:schemeClr val="accent5"/>
                </a:solidFill>
              </a:defRPr>
            </a:lvl6pPr>
            <a:lvl7pPr lvl="6" algn="l" rtl="0">
              <a:spcBef>
                <a:spcPts val="0"/>
              </a:spcBef>
              <a:spcAft>
                <a:spcPts val="0"/>
              </a:spcAft>
              <a:buClr>
                <a:schemeClr val="accent5"/>
              </a:buClr>
              <a:buSzPts val="3500"/>
              <a:buNone/>
              <a:defRPr sz="3500">
                <a:solidFill>
                  <a:schemeClr val="accent5"/>
                </a:solidFill>
              </a:defRPr>
            </a:lvl7pPr>
            <a:lvl8pPr lvl="7" algn="l" rtl="0">
              <a:spcBef>
                <a:spcPts val="0"/>
              </a:spcBef>
              <a:spcAft>
                <a:spcPts val="0"/>
              </a:spcAft>
              <a:buClr>
                <a:schemeClr val="accent5"/>
              </a:buClr>
              <a:buSzPts val="3500"/>
              <a:buNone/>
              <a:defRPr sz="3500">
                <a:solidFill>
                  <a:schemeClr val="accent5"/>
                </a:solidFill>
              </a:defRPr>
            </a:lvl8pPr>
            <a:lvl9pPr lvl="8" algn="l" rtl="0">
              <a:spcBef>
                <a:spcPts val="0"/>
              </a:spcBef>
              <a:spcAft>
                <a:spcPts val="0"/>
              </a:spcAft>
              <a:buClr>
                <a:schemeClr val="accent5"/>
              </a:buClr>
              <a:buSzPts val="3500"/>
              <a:buNone/>
              <a:defRPr sz="3500">
                <a:solidFill>
                  <a:schemeClr val="accent5"/>
                </a:solidFill>
              </a:defRPr>
            </a:lvl9pPr>
          </a:lstStyle>
          <a:p>
            <a:r>
              <a:t>xx%</a:t>
            </a:r>
          </a:p>
        </p:txBody>
      </p:sp>
      <p:sp>
        <p:nvSpPr>
          <p:cNvPr id="83" name="Google Shape;83;p13"/>
          <p:cNvSpPr txBox="1">
            <a:spLocks noGrp="1"/>
          </p:cNvSpPr>
          <p:nvPr>
            <p:ph type="subTitle" idx="9"/>
          </p:nvPr>
        </p:nvSpPr>
        <p:spPr>
          <a:xfrm>
            <a:off x="707200" y="3839350"/>
            <a:ext cx="225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sap"/>
              <a:buNone/>
              <a:defRPr sz="1400">
                <a:latin typeface="Asap"/>
                <a:ea typeface="Asap"/>
                <a:cs typeface="Asap"/>
                <a:sym typeface="Asap"/>
              </a:defRPr>
            </a:lvl1pPr>
            <a:lvl2pPr lvl="1" rtl="0">
              <a:lnSpc>
                <a:spcPct val="100000"/>
              </a:lnSpc>
              <a:spcBef>
                <a:spcPts val="0"/>
              </a:spcBef>
              <a:spcAft>
                <a:spcPts val="0"/>
              </a:spcAft>
              <a:buSzPts val="1400"/>
              <a:buFont typeface="Asap"/>
              <a:buNone/>
              <a:defRPr>
                <a:latin typeface="Asap"/>
                <a:ea typeface="Asap"/>
                <a:cs typeface="Asap"/>
                <a:sym typeface="Asap"/>
              </a:defRPr>
            </a:lvl2pPr>
            <a:lvl3pPr lvl="2" rtl="0">
              <a:lnSpc>
                <a:spcPct val="100000"/>
              </a:lnSpc>
              <a:spcBef>
                <a:spcPts val="0"/>
              </a:spcBef>
              <a:spcAft>
                <a:spcPts val="0"/>
              </a:spcAft>
              <a:buSzPts val="1400"/>
              <a:buFont typeface="Asap"/>
              <a:buNone/>
              <a:defRPr>
                <a:latin typeface="Asap"/>
                <a:ea typeface="Asap"/>
                <a:cs typeface="Asap"/>
                <a:sym typeface="Asap"/>
              </a:defRPr>
            </a:lvl3pPr>
            <a:lvl4pPr lvl="3" rtl="0">
              <a:lnSpc>
                <a:spcPct val="100000"/>
              </a:lnSpc>
              <a:spcBef>
                <a:spcPts val="0"/>
              </a:spcBef>
              <a:spcAft>
                <a:spcPts val="0"/>
              </a:spcAft>
              <a:buSzPts val="1400"/>
              <a:buFont typeface="Asap"/>
              <a:buNone/>
              <a:defRPr>
                <a:latin typeface="Asap"/>
                <a:ea typeface="Asap"/>
                <a:cs typeface="Asap"/>
                <a:sym typeface="Asap"/>
              </a:defRPr>
            </a:lvl4pPr>
            <a:lvl5pPr lvl="4" rtl="0">
              <a:lnSpc>
                <a:spcPct val="100000"/>
              </a:lnSpc>
              <a:spcBef>
                <a:spcPts val="0"/>
              </a:spcBef>
              <a:spcAft>
                <a:spcPts val="0"/>
              </a:spcAft>
              <a:buSzPts val="1400"/>
              <a:buFont typeface="Asap"/>
              <a:buNone/>
              <a:defRPr>
                <a:latin typeface="Asap"/>
                <a:ea typeface="Asap"/>
                <a:cs typeface="Asap"/>
                <a:sym typeface="Asap"/>
              </a:defRPr>
            </a:lvl5pPr>
            <a:lvl6pPr lvl="5" rtl="0">
              <a:lnSpc>
                <a:spcPct val="100000"/>
              </a:lnSpc>
              <a:spcBef>
                <a:spcPts val="0"/>
              </a:spcBef>
              <a:spcAft>
                <a:spcPts val="0"/>
              </a:spcAft>
              <a:buSzPts val="1400"/>
              <a:buFont typeface="Asap"/>
              <a:buNone/>
              <a:defRPr>
                <a:latin typeface="Asap"/>
                <a:ea typeface="Asap"/>
                <a:cs typeface="Asap"/>
                <a:sym typeface="Asap"/>
              </a:defRPr>
            </a:lvl6pPr>
            <a:lvl7pPr lvl="6" rtl="0">
              <a:lnSpc>
                <a:spcPct val="100000"/>
              </a:lnSpc>
              <a:spcBef>
                <a:spcPts val="0"/>
              </a:spcBef>
              <a:spcAft>
                <a:spcPts val="0"/>
              </a:spcAft>
              <a:buSzPts val="1400"/>
              <a:buFont typeface="Asap"/>
              <a:buNone/>
              <a:defRPr>
                <a:latin typeface="Asap"/>
                <a:ea typeface="Asap"/>
                <a:cs typeface="Asap"/>
                <a:sym typeface="Asap"/>
              </a:defRPr>
            </a:lvl7pPr>
            <a:lvl8pPr lvl="7" rtl="0">
              <a:lnSpc>
                <a:spcPct val="100000"/>
              </a:lnSpc>
              <a:spcBef>
                <a:spcPts val="0"/>
              </a:spcBef>
              <a:spcAft>
                <a:spcPts val="0"/>
              </a:spcAft>
              <a:buSzPts val="1400"/>
              <a:buFont typeface="Asap"/>
              <a:buNone/>
              <a:defRPr>
                <a:latin typeface="Asap"/>
                <a:ea typeface="Asap"/>
                <a:cs typeface="Asap"/>
                <a:sym typeface="Asap"/>
              </a:defRPr>
            </a:lvl8pPr>
            <a:lvl9pPr lvl="8" rtl="0">
              <a:lnSpc>
                <a:spcPct val="100000"/>
              </a:lnSpc>
              <a:spcBef>
                <a:spcPts val="0"/>
              </a:spcBef>
              <a:spcAft>
                <a:spcPts val="0"/>
              </a:spcAft>
              <a:buSzPts val="1400"/>
              <a:buFont typeface="Asap"/>
              <a:buNone/>
              <a:defRPr>
                <a:latin typeface="Asap"/>
                <a:ea typeface="Asap"/>
                <a:cs typeface="Asap"/>
                <a:sym typeface="Asap"/>
              </a:defRPr>
            </a:lvl9pPr>
          </a:lstStyle>
          <a:p>
            <a:endParaRPr/>
          </a:p>
        </p:txBody>
      </p:sp>
      <p:sp>
        <p:nvSpPr>
          <p:cNvPr id="84" name="Google Shape;84;p13"/>
          <p:cNvSpPr txBox="1">
            <a:spLocks noGrp="1"/>
          </p:cNvSpPr>
          <p:nvPr>
            <p:ph type="title" idx="13"/>
          </p:nvPr>
        </p:nvSpPr>
        <p:spPr>
          <a:xfrm>
            <a:off x="3467200" y="3481425"/>
            <a:ext cx="25563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algn="l" rtl="0">
              <a:spcBef>
                <a:spcPts val="0"/>
              </a:spcBef>
              <a:spcAft>
                <a:spcPts val="0"/>
              </a:spcAft>
              <a:buSzPts val="2000"/>
              <a:buNone/>
              <a:defRPr sz="2000"/>
            </a:lvl2pPr>
            <a:lvl3pPr lvl="2" algn="l" rtl="0">
              <a:spcBef>
                <a:spcPts val="0"/>
              </a:spcBef>
              <a:spcAft>
                <a:spcPts val="0"/>
              </a:spcAft>
              <a:buSzPts val="2000"/>
              <a:buNone/>
              <a:defRPr sz="2000"/>
            </a:lvl3pPr>
            <a:lvl4pPr lvl="3" algn="l" rtl="0">
              <a:spcBef>
                <a:spcPts val="0"/>
              </a:spcBef>
              <a:spcAft>
                <a:spcPts val="0"/>
              </a:spcAft>
              <a:buSzPts val="2000"/>
              <a:buNone/>
              <a:defRPr sz="2000"/>
            </a:lvl4pPr>
            <a:lvl5pPr lvl="4" algn="l" rtl="0">
              <a:spcBef>
                <a:spcPts val="0"/>
              </a:spcBef>
              <a:spcAft>
                <a:spcPts val="0"/>
              </a:spcAft>
              <a:buSzPts val="2000"/>
              <a:buNone/>
              <a:defRPr sz="2000"/>
            </a:lvl5pPr>
            <a:lvl6pPr lvl="5" algn="l" rtl="0">
              <a:spcBef>
                <a:spcPts val="0"/>
              </a:spcBef>
              <a:spcAft>
                <a:spcPts val="0"/>
              </a:spcAft>
              <a:buSzPts val="2000"/>
              <a:buNone/>
              <a:defRPr sz="2000"/>
            </a:lvl6pPr>
            <a:lvl7pPr lvl="6" algn="l" rtl="0">
              <a:spcBef>
                <a:spcPts val="0"/>
              </a:spcBef>
              <a:spcAft>
                <a:spcPts val="0"/>
              </a:spcAft>
              <a:buSzPts val="2000"/>
              <a:buNone/>
              <a:defRPr sz="2000"/>
            </a:lvl7pPr>
            <a:lvl8pPr lvl="7" algn="l" rtl="0">
              <a:spcBef>
                <a:spcPts val="0"/>
              </a:spcBef>
              <a:spcAft>
                <a:spcPts val="0"/>
              </a:spcAft>
              <a:buSzPts val="2000"/>
              <a:buNone/>
              <a:defRPr sz="2000"/>
            </a:lvl8pPr>
            <a:lvl9pPr lvl="8" algn="l" rtl="0">
              <a:spcBef>
                <a:spcPts val="0"/>
              </a:spcBef>
              <a:spcAft>
                <a:spcPts val="0"/>
              </a:spcAft>
              <a:buSzPts val="2000"/>
              <a:buNone/>
              <a:defRPr sz="2000"/>
            </a:lvl9pPr>
          </a:lstStyle>
          <a:p>
            <a:endParaRPr/>
          </a:p>
        </p:txBody>
      </p:sp>
      <p:sp>
        <p:nvSpPr>
          <p:cNvPr id="85" name="Google Shape;85;p13"/>
          <p:cNvSpPr txBox="1">
            <a:spLocks noGrp="1"/>
          </p:cNvSpPr>
          <p:nvPr>
            <p:ph type="title" idx="14" hasCustomPrompt="1"/>
          </p:nvPr>
        </p:nvSpPr>
        <p:spPr>
          <a:xfrm>
            <a:off x="3467200" y="2966550"/>
            <a:ext cx="1275300" cy="5934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4"/>
              </a:buClr>
              <a:buSzPts val="3500"/>
              <a:buNone/>
              <a:defRPr sz="3500">
                <a:solidFill>
                  <a:schemeClr val="accent4"/>
                </a:solidFill>
              </a:defRPr>
            </a:lvl1pPr>
            <a:lvl2pPr lvl="1" algn="l" rtl="0">
              <a:spcBef>
                <a:spcPts val="0"/>
              </a:spcBef>
              <a:spcAft>
                <a:spcPts val="0"/>
              </a:spcAft>
              <a:buClr>
                <a:schemeClr val="accent4"/>
              </a:buClr>
              <a:buSzPts val="3500"/>
              <a:buNone/>
              <a:defRPr sz="3500">
                <a:solidFill>
                  <a:schemeClr val="accent4"/>
                </a:solidFill>
              </a:defRPr>
            </a:lvl2pPr>
            <a:lvl3pPr lvl="2" algn="l" rtl="0">
              <a:spcBef>
                <a:spcPts val="0"/>
              </a:spcBef>
              <a:spcAft>
                <a:spcPts val="0"/>
              </a:spcAft>
              <a:buClr>
                <a:schemeClr val="accent4"/>
              </a:buClr>
              <a:buSzPts val="3500"/>
              <a:buNone/>
              <a:defRPr sz="3500">
                <a:solidFill>
                  <a:schemeClr val="accent4"/>
                </a:solidFill>
              </a:defRPr>
            </a:lvl3pPr>
            <a:lvl4pPr lvl="3" algn="l" rtl="0">
              <a:spcBef>
                <a:spcPts val="0"/>
              </a:spcBef>
              <a:spcAft>
                <a:spcPts val="0"/>
              </a:spcAft>
              <a:buClr>
                <a:schemeClr val="accent4"/>
              </a:buClr>
              <a:buSzPts val="3500"/>
              <a:buNone/>
              <a:defRPr sz="3500">
                <a:solidFill>
                  <a:schemeClr val="accent4"/>
                </a:solidFill>
              </a:defRPr>
            </a:lvl4pPr>
            <a:lvl5pPr lvl="4" algn="l" rtl="0">
              <a:spcBef>
                <a:spcPts val="0"/>
              </a:spcBef>
              <a:spcAft>
                <a:spcPts val="0"/>
              </a:spcAft>
              <a:buClr>
                <a:schemeClr val="accent4"/>
              </a:buClr>
              <a:buSzPts val="3500"/>
              <a:buNone/>
              <a:defRPr sz="3500">
                <a:solidFill>
                  <a:schemeClr val="accent4"/>
                </a:solidFill>
              </a:defRPr>
            </a:lvl5pPr>
            <a:lvl6pPr lvl="5" algn="l" rtl="0">
              <a:spcBef>
                <a:spcPts val="0"/>
              </a:spcBef>
              <a:spcAft>
                <a:spcPts val="0"/>
              </a:spcAft>
              <a:buClr>
                <a:schemeClr val="accent4"/>
              </a:buClr>
              <a:buSzPts val="3500"/>
              <a:buNone/>
              <a:defRPr sz="3500">
                <a:solidFill>
                  <a:schemeClr val="accent4"/>
                </a:solidFill>
              </a:defRPr>
            </a:lvl6pPr>
            <a:lvl7pPr lvl="6" algn="l" rtl="0">
              <a:spcBef>
                <a:spcPts val="0"/>
              </a:spcBef>
              <a:spcAft>
                <a:spcPts val="0"/>
              </a:spcAft>
              <a:buClr>
                <a:schemeClr val="accent4"/>
              </a:buClr>
              <a:buSzPts val="3500"/>
              <a:buNone/>
              <a:defRPr sz="3500">
                <a:solidFill>
                  <a:schemeClr val="accent4"/>
                </a:solidFill>
              </a:defRPr>
            </a:lvl7pPr>
            <a:lvl8pPr lvl="7" algn="l" rtl="0">
              <a:spcBef>
                <a:spcPts val="0"/>
              </a:spcBef>
              <a:spcAft>
                <a:spcPts val="0"/>
              </a:spcAft>
              <a:buClr>
                <a:schemeClr val="accent4"/>
              </a:buClr>
              <a:buSzPts val="3500"/>
              <a:buNone/>
              <a:defRPr sz="3500">
                <a:solidFill>
                  <a:schemeClr val="accent4"/>
                </a:solidFill>
              </a:defRPr>
            </a:lvl8pPr>
            <a:lvl9pPr lvl="8" algn="l" rtl="0">
              <a:spcBef>
                <a:spcPts val="0"/>
              </a:spcBef>
              <a:spcAft>
                <a:spcPts val="0"/>
              </a:spcAft>
              <a:buClr>
                <a:schemeClr val="accent4"/>
              </a:buClr>
              <a:buSzPts val="3500"/>
              <a:buNone/>
              <a:defRPr sz="3500">
                <a:solidFill>
                  <a:schemeClr val="accent4"/>
                </a:solidFill>
              </a:defRPr>
            </a:lvl9pPr>
          </a:lstStyle>
          <a:p>
            <a:r>
              <a:t>xx%</a:t>
            </a:r>
          </a:p>
        </p:txBody>
      </p:sp>
      <p:sp>
        <p:nvSpPr>
          <p:cNvPr id="86" name="Google Shape;86;p13"/>
          <p:cNvSpPr txBox="1">
            <a:spLocks noGrp="1"/>
          </p:cNvSpPr>
          <p:nvPr>
            <p:ph type="subTitle" idx="15"/>
          </p:nvPr>
        </p:nvSpPr>
        <p:spPr>
          <a:xfrm>
            <a:off x="3467200" y="3839350"/>
            <a:ext cx="22596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sap"/>
              <a:buNone/>
              <a:defRPr sz="1400">
                <a:latin typeface="Asap"/>
                <a:ea typeface="Asap"/>
                <a:cs typeface="Asap"/>
                <a:sym typeface="Asap"/>
              </a:defRPr>
            </a:lvl1pPr>
            <a:lvl2pPr lvl="1" rtl="0">
              <a:lnSpc>
                <a:spcPct val="100000"/>
              </a:lnSpc>
              <a:spcBef>
                <a:spcPts val="0"/>
              </a:spcBef>
              <a:spcAft>
                <a:spcPts val="0"/>
              </a:spcAft>
              <a:buSzPts val="1400"/>
              <a:buFont typeface="Asap"/>
              <a:buNone/>
              <a:defRPr>
                <a:latin typeface="Asap"/>
                <a:ea typeface="Asap"/>
                <a:cs typeface="Asap"/>
                <a:sym typeface="Asap"/>
              </a:defRPr>
            </a:lvl2pPr>
            <a:lvl3pPr lvl="2" rtl="0">
              <a:lnSpc>
                <a:spcPct val="100000"/>
              </a:lnSpc>
              <a:spcBef>
                <a:spcPts val="0"/>
              </a:spcBef>
              <a:spcAft>
                <a:spcPts val="0"/>
              </a:spcAft>
              <a:buSzPts val="1400"/>
              <a:buFont typeface="Asap"/>
              <a:buNone/>
              <a:defRPr>
                <a:latin typeface="Asap"/>
                <a:ea typeface="Asap"/>
                <a:cs typeface="Asap"/>
                <a:sym typeface="Asap"/>
              </a:defRPr>
            </a:lvl3pPr>
            <a:lvl4pPr lvl="3" rtl="0">
              <a:lnSpc>
                <a:spcPct val="100000"/>
              </a:lnSpc>
              <a:spcBef>
                <a:spcPts val="0"/>
              </a:spcBef>
              <a:spcAft>
                <a:spcPts val="0"/>
              </a:spcAft>
              <a:buSzPts val="1400"/>
              <a:buFont typeface="Asap"/>
              <a:buNone/>
              <a:defRPr>
                <a:latin typeface="Asap"/>
                <a:ea typeface="Asap"/>
                <a:cs typeface="Asap"/>
                <a:sym typeface="Asap"/>
              </a:defRPr>
            </a:lvl4pPr>
            <a:lvl5pPr lvl="4" rtl="0">
              <a:lnSpc>
                <a:spcPct val="100000"/>
              </a:lnSpc>
              <a:spcBef>
                <a:spcPts val="0"/>
              </a:spcBef>
              <a:spcAft>
                <a:spcPts val="0"/>
              </a:spcAft>
              <a:buSzPts val="1400"/>
              <a:buFont typeface="Asap"/>
              <a:buNone/>
              <a:defRPr>
                <a:latin typeface="Asap"/>
                <a:ea typeface="Asap"/>
                <a:cs typeface="Asap"/>
                <a:sym typeface="Asap"/>
              </a:defRPr>
            </a:lvl5pPr>
            <a:lvl6pPr lvl="5" rtl="0">
              <a:lnSpc>
                <a:spcPct val="100000"/>
              </a:lnSpc>
              <a:spcBef>
                <a:spcPts val="0"/>
              </a:spcBef>
              <a:spcAft>
                <a:spcPts val="0"/>
              </a:spcAft>
              <a:buSzPts val="1400"/>
              <a:buFont typeface="Asap"/>
              <a:buNone/>
              <a:defRPr>
                <a:latin typeface="Asap"/>
                <a:ea typeface="Asap"/>
                <a:cs typeface="Asap"/>
                <a:sym typeface="Asap"/>
              </a:defRPr>
            </a:lvl6pPr>
            <a:lvl7pPr lvl="6" rtl="0">
              <a:lnSpc>
                <a:spcPct val="100000"/>
              </a:lnSpc>
              <a:spcBef>
                <a:spcPts val="0"/>
              </a:spcBef>
              <a:spcAft>
                <a:spcPts val="0"/>
              </a:spcAft>
              <a:buSzPts val="1400"/>
              <a:buFont typeface="Asap"/>
              <a:buNone/>
              <a:defRPr>
                <a:latin typeface="Asap"/>
                <a:ea typeface="Asap"/>
                <a:cs typeface="Asap"/>
                <a:sym typeface="Asap"/>
              </a:defRPr>
            </a:lvl7pPr>
            <a:lvl8pPr lvl="7" rtl="0">
              <a:lnSpc>
                <a:spcPct val="100000"/>
              </a:lnSpc>
              <a:spcBef>
                <a:spcPts val="0"/>
              </a:spcBef>
              <a:spcAft>
                <a:spcPts val="0"/>
              </a:spcAft>
              <a:buSzPts val="1400"/>
              <a:buFont typeface="Asap"/>
              <a:buNone/>
              <a:defRPr>
                <a:latin typeface="Asap"/>
                <a:ea typeface="Asap"/>
                <a:cs typeface="Asap"/>
                <a:sym typeface="Asap"/>
              </a:defRPr>
            </a:lvl8pPr>
            <a:lvl9pPr lvl="8" rtl="0">
              <a:lnSpc>
                <a:spcPct val="100000"/>
              </a:lnSpc>
              <a:spcBef>
                <a:spcPts val="0"/>
              </a:spcBef>
              <a:spcAft>
                <a:spcPts val="0"/>
              </a:spcAft>
              <a:buSzPts val="1400"/>
              <a:buFont typeface="Asap"/>
              <a:buNone/>
              <a:defRPr>
                <a:latin typeface="Asap"/>
                <a:ea typeface="Asap"/>
                <a:cs typeface="Asap"/>
                <a:sym typeface="Asap"/>
              </a:defRPr>
            </a:lvl9pPr>
          </a:lstStyle>
          <a:p>
            <a:endParaRPr/>
          </a:p>
        </p:txBody>
      </p:sp>
      <p:sp>
        <p:nvSpPr>
          <p:cNvPr id="87" name="Google Shape;87;p13"/>
          <p:cNvSpPr/>
          <p:nvPr/>
        </p:nvSpPr>
        <p:spPr>
          <a:xfrm>
            <a:off x="7174600" y="-489263"/>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rot="-9697898">
            <a:off x="-470702" y="4096771"/>
            <a:ext cx="1690107" cy="156461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9">
    <p:spTree>
      <p:nvGrpSpPr>
        <p:cNvPr id="1" name="Shape 89"/>
        <p:cNvGrpSpPr/>
        <p:nvPr/>
      </p:nvGrpSpPr>
      <p:grpSpPr>
        <a:xfrm>
          <a:off x="0" y="0"/>
          <a:ext cx="0" cy="0"/>
          <a:chOff x="0" y="0"/>
          <a:chExt cx="0" cy="0"/>
        </a:xfrm>
      </p:grpSpPr>
      <p:pic>
        <p:nvPicPr>
          <p:cNvPr id="90" name="Google Shape;90;p14"/>
          <p:cNvPicPr preferRelativeResize="0"/>
          <p:nvPr/>
        </p:nvPicPr>
        <p:blipFill>
          <a:blip r:embed="rId2">
            <a:alphaModFix amt="60000"/>
          </a:blip>
          <a:stretch>
            <a:fillRect/>
          </a:stretch>
        </p:blipFill>
        <p:spPr>
          <a:xfrm>
            <a:off x="0" y="0"/>
            <a:ext cx="9144001" cy="5143500"/>
          </a:xfrm>
          <a:prstGeom prst="rect">
            <a:avLst/>
          </a:prstGeom>
          <a:noFill/>
          <a:ln>
            <a:noFill/>
          </a:ln>
        </p:spPr>
      </p:pic>
      <p:sp>
        <p:nvSpPr>
          <p:cNvPr id="91" name="Google Shape;91;p14"/>
          <p:cNvSpPr txBox="1">
            <a:spLocks noGrp="1"/>
          </p:cNvSpPr>
          <p:nvPr>
            <p:ph type="title"/>
          </p:nvPr>
        </p:nvSpPr>
        <p:spPr>
          <a:xfrm>
            <a:off x="710000" y="2324674"/>
            <a:ext cx="4119600" cy="84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400"/>
              <a:buNone/>
              <a:defRPr sz="4400"/>
            </a:lvl1pPr>
            <a:lvl2pPr lvl="1" algn="r" rtl="0">
              <a:spcBef>
                <a:spcPts val="0"/>
              </a:spcBef>
              <a:spcAft>
                <a:spcPts val="0"/>
              </a:spcAft>
              <a:buSzPts val="4400"/>
              <a:buNone/>
              <a:defRPr sz="4400"/>
            </a:lvl2pPr>
            <a:lvl3pPr lvl="2" algn="r" rtl="0">
              <a:spcBef>
                <a:spcPts val="0"/>
              </a:spcBef>
              <a:spcAft>
                <a:spcPts val="0"/>
              </a:spcAft>
              <a:buSzPts val="4400"/>
              <a:buNone/>
              <a:defRPr sz="4400"/>
            </a:lvl3pPr>
            <a:lvl4pPr lvl="3" algn="r" rtl="0">
              <a:spcBef>
                <a:spcPts val="0"/>
              </a:spcBef>
              <a:spcAft>
                <a:spcPts val="0"/>
              </a:spcAft>
              <a:buSzPts val="4400"/>
              <a:buNone/>
              <a:defRPr sz="4400"/>
            </a:lvl4pPr>
            <a:lvl5pPr lvl="4" algn="r" rtl="0">
              <a:spcBef>
                <a:spcPts val="0"/>
              </a:spcBef>
              <a:spcAft>
                <a:spcPts val="0"/>
              </a:spcAft>
              <a:buSzPts val="4400"/>
              <a:buNone/>
              <a:defRPr sz="4400"/>
            </a:lvl5pPr>
            <a:lvl6pPr lvl="5" algn="r" rtl="0">
              <a:spcBef>
                <a:spcPts val="0"/>
              </a:spcBef>
              <a:spcAft>
                <a:spcPts val="0"/>
              </a:spcAft>
              <a:buSzPts val="4400"/>
              <a:buNone/>
              <a:defRPr sz="4400"/>
            </a:lvl6pPr>
            <a:lvl7pPr lvl="6" algn="r" rtl="0">
              <a:spcBef>
                <a:spcPts val="0"/>
              </a:spcBef>
              <a:spcAft>
                <a:spcPts val="0"/>
              </a:spcAft>
              <a:buSzPts val="4400"/>
              <a:buNone/>
              <a:defRPr sz="4400"/>
            </a:lvl7pPr>
            <a:lvl8pPr lvl="7" algn="r" rtl="0">
              <a:spcBef>
                <a:spcPts val="0"/>
              </a:spcBef>
              <a:spcAft>
                <a:spcPts val="0"/>
              </a:spcAft>
              <a:buSzPts val="4400"/>
              <a:buNone/>
              <a:defRPr sz="4400"/>
            </a:lvl8pPr>
            <a:lvl9pPr lvl="8" algn="r" rtl="0">
              <a:spcBef>
                <a:spcPts val="0"/>
              </a:spcBef>
              <a:spcAft>
                <a:spcPts val="0"/>
              </a:spcAft>
              <a:buSzPts val="4400"/>
              <a:buNone/>
              <a:defRPr sz="4400"/>
            </a:lvl9pPr>
          </a:lstStyle>
          <a:p>
            <a:endParaRPr/>
          </a:p>
        </p:txBody>
      </p:sp>
      <p:sp>
        <p:nvSpPr>
          <p:cNvPr id="92" name="Google Shape;92;p14"/>
          <p:cNvSpPr txBox="1">
            <a:spLocks noGrp="1"/>
          </p:cNvSpPr>
          <p:nvPr>
            <p:ph type="title" idx="2" hasCustomPrompt="1"/>
          </p:nvPr>
        </p:nvSpPr>
        <p:spPr>
          <a:xfrm>
            <a:off x="3362300" y="1225125"/>
            <a:ext cx="1467300" cy="9471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7000"/>
              <a:buNone/>
              <a:defRPr sz="7000">
                <a:solidFill>
                  <a:schemeClr val="accent2"/>
                </a:solidFill>
              </a:defRPr>
            </a:lvl1pPr>
            <a:lvl2pPr lvl="1" algn="r" rtl="0">
              <a:spcBef>
                <a:spcPts val="0"/>
              </a:spcBef>
              <a:spcAft>
                <a:spcPts val="0"/>
              </a:spcAft>
              <a:buClr>
                <a:schemeClr val="accent2"/>
              </a:buClr>
              <a:buSzPts val="7000"/>
              <a:buNone/>
              <a:defRPr sz="7000">
                <a:solidFill>
                  <a:schemeClr val="accent2"/>
                </a:solidFill>
              </a:defRPr>
            </a:lvl2pPr>
            <a:lvl3pPr lvl="2" algn="r" rtl="0">
              <a:spcBef>
                <a:spcPts val="0"/>
              </a:spcBef>
              <a:spcAft>
                <a:spcPts val="0"/>
              </a:spcAft>
              <a:buClr>
                <a:schemeClr val="accent2"/>
              </a:buClr>
              <a:buSzPts val="7000"/>
              <a:buNone/>
              <a:defRPr sz="7000">
                <a:solidFill>
                  <a:schemeClr val="accent2"/>
                </a:solidFill>
              </a:defRPr>
            </a:lvl3pPr>
            <a:lvl4pPr lvl="3" algn="r" rtl="0">
              <a:spcBef>
                <a:spcPts val="0"/>
              </a:spcBef>
              <a:spcAft>
                <a:spcPts val="0"/>
              </a:spcAft>
              <a:buClr>
                <a:schemeClr val="accent2"/>
              </a:buClr>
              <a:buSzPts val="7000"/>
              <a:buNone/>
              <a:defRPr sz="7000">
                <a:solidFill>
                  <a:schemeClr val="accent2"/>
                </a:solidFill>
              </a:defRPr>
            </a:lvl4pPr>
            <a:lvl5pPr lvl="4" algn="r" rtl="0">
              <a:spcBef>
                <a:spcPts val="0"/>
              </a:spcBef>
              <a:spcAft>
                <a:spcPts val="0"/>
              </a:spcAft>
              <a:buClr>
                <a:schemeClr val="accent2"/>
              </a:buClr>
              <a:buSzPts val="7000"/>
              <a:buNone/>
              <a:defRPr sz="7000">
                <a:solidFill>
                  <a:schemeClr val="accent2"/>
                </a:solidFill>
              </a:defRPr>
            </a:lvl5pPr>
            <a:lvl6pPr lvl="5" algn="r" rtl="0">
              <a:spcBef>
                <a:spcPts val="0"/>
              </a:spcBef>
              <a:spcAft>
                <a:spcPts val="0"/>
              </a:spcAft>
              <a:buClr>
                <a:schemeClr val="accent2"/>
              </a:buClr>
              <a:buSzPts val="7000"/>
              <a:buNone/>
              <a:defRPr sz="7000">
                <a:solidFill>
                  <a:schemeClr val="accent2"/>
                </a:solidFill>
              </a:defRPr>
            </a:lvl6pPr>
            <a:lvl7pPr lvl="6" algn="r" rtl="0">
              <a:spcBef>
                <a:spcPts val="0"/>
              </a:spcBef>
              <a:spcAft>
                <a:spcPts val="0"/>
              </a:spcAft>
              <a:buClr>
                <a:schemeClr val="accent2"/>
              </a:buClr>
              <a:buSzPts val="7000"/>
              <a:buNone/>
              <a:defRPr sz="7000">
                <a:solidFill>
                  <a:schemeClr val="accent2"/>
                </a:solidFill>
              </a:defRPr>
            </a:lvl7pPr>
            <a:lvl8pPr lvl="7" algn="r" rtl="0">
              <a:spcBef>
                <a:spcPts val="0"/>
              </a:spcBef>
              <a:spcAft>
                <a:spcPts val="0"/>
              </a:spcAft>
              <a:buClr>
                <a:schemeClr val="accent2"/>
              </a:buClr>
              <a:buSzPts val="7000"/>
              <a:buNone/>
              <a:defRPr sz="7000">
                <a:solidFill>
                  <a:schemeClr val="accent2"/>
                </a:solidFill>
              </a:defRPr>
            </a:lvl8pPr>
            <a:lvl9pPr lvl="8" algn="r" rtl="0">
              <a:spcBef>
                <a:spcPts val="0"/>
              </a:spcBef>
              <a:spcAft>
                <a:spcPts val="0"/>
              </a:spcAft>
              <a:buClr>
                <a:schemeClr val="accent2"/>
              </a:buClr>
              <a:buSzPts val="7000"/>
              <a:buNone/>
              <a:defRPr sz="7000">
                <a:solidFill>
                  <a:schemeClr val="accent2"/>
                </a:solidFill>
              </a:defRPr>
            </a:lvl9pPr>
          </a:lstStyle>
          <a:p>
            <a:r>
              <a:t>xx%</a:t>
            </a:r>
          </a:p>
        </p:txBody>
      </p:sp>
      <p:sp>
        <p:nvSpPr>
          <p:cNvPr id="93" name="Google Shape;93;p14"/>
          <p:cNvSpPr txBox="1">
            <a:spLocks noGrp="1"/>
          </p:cNvSpPr>
          <p:nvPr>
            <p:ph type="subTitle" idx="1"/>
          </p:nvPr>
        </p:nvSpPr>
        <p:spPr>
          <a:xfrm>
            <a:off x="458400" y="3171075"/>
            <a:ext cx="4371300" cy="657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94" name="Google Shape;94;p14"/>
          <p:cNvSpPr/>
          <p:nvPr/>
        </p:nvSpPr>
        <p:spPr>
          <a:xfrm rot="10800000">
            <a:off x="-728767" y="4182336"/>
            <a:ext cx="3091049" cy="2049183"/>
          </a:xfrm>
          <a:custGeom>
            <a:avLst/>
            <a:gdLst/>
            <a:ahLst/>
            <a:cxnLst/>
            <a:rect l="l" t="t" r="r" b="b"/>
            <a:pathLst>
              <a:path w="26304" h="17438" extrusionOk="0">
                <a:moveTo>
                  <a:pt x="19114" y="0"/>
                </a:moveTo>
                <a:cubicBezTo>
                  <a:pt x="18623" y="0"/>
                  <a:pt x="18133" y="37"/>
                  <a:pt x="17655" y="104"/>
                </a:cubicBezTo>
                <a:cubicBezTo>
                  <a:pt x="15459" y="409"/>
                  <a:pt x="13396" y="1270"/>
                  <a:pt x="11259" y="1853"/>
                </a:cubicBezTo>
                <a:cubicBezTo>
                  <a:pt x="7616" y="2847"/>
                  <a:pt x="2256" y="727"/>
                  <a:pt x="786" y="5794"/>
                </a:cubicBezTo>
                <a:cubicBezTo>
                  <a:pt x="1" y="8507"/>
                  <a:pt x="1813" y="11694"/>
                  <a:pt x="4552" y="12396"/>
                </a:cubicBezTo>
                <a:cubicBezTo>
                  <a:pt x="4552" y="12396"/>
                  <a:pt x="4558" y="12396"/>
                  <a:pt x="4565" y="12399"/>
                </a:cubicBezTo>
                <a:cubicBezTo>
                  <a:pt x="5731" y="12697"/>
                  <a:pt x="7033" y="12611"/>
                  <a:pt x="8063" y="13237"/>
                </a:cubicBezTo>
                <a:cubicBezTo>
                  <a:pt x="9653" y="14201"/>
                  <a:pt x="10103" y="16563"/>
                  <a:pt x="11829" y="17258"/>
                </a:cubicBezTo>
                <a:cubicBezTo>
                  <a:pt x="12139" y="17382"/>
                  <a:pt x="12461" y="17438"/>
                  <a:pt x="12787" y="17438"/>
                </a:cubicBezTo>
                <a:cubicBezTo>
                  <a:pt x="13731" y="17438"/>
                  <a:pt x="14698" y="16969"/>
                  <a:pt x="15439" y="16341"/>
                </a:cubicBezTo>
                <a:cubicBezTo>
                  <a:pt x="16440" y="15496"/>
                  <a:pt x="17175" y="14393"/>
                  <a:pt x="18126" y="13499"/>
                </a:cubicBezTo>
                <a:cubicBezTo>
                  <a:pt x="19583" y="12131"/>
                  <a:pt x="21143" y="12455"/>
                  <a:pt x="22819" y="11720"/>
                </a:cubicBezTo>
                <a:cubicBezTo>
                  <a:pt x="24552" y="10965"/>
                  <a:pt x="25827" y="9176"/>
                  <a:pt x="26065" y="7169"/>
                </a:cubicBezTo>
                <a:cubicBezTo>
                  <a:pt x="26304" y="5165"/>
                  <a:pt x="25496" y="3009"/>
                  <a:pt x="24012" y="1684"/>
                </a:cubicBezTo>
                <a:cubicBezTo>
                  <a:pt x="22652" y="470"/>
                  <a:pt x="20872" y="0"/>
                  <a:pt x="19114"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5400000" flipH="1">
            <a:off x="733666" y="-740490"/>
            <a:ext cx="715222" cy="2193791"/>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4857982">
            <a:off x="7885322" y="199039"/>
            <a:ext cx="883853" cy="1006684"/>
          </a:xfrm>
          <a:custGeom>
            <a:avLst/>
            <a:gdLst/>
            <a:ahLst/>
            <a:cxnLst/>
            <a:rect l="l" t="t" r="r" b="b"/>
            <a:pathLst>
              <a:path w="6812" h="5873" extrusionOk="0">
                <a:moveTo>
                  <a:pt x="4872" y="0"/>
                </a:moveTo>
                <a:cubicBezTo>
                  <a:pt x="3879" y="0"/>
                  <a:pt x="2491" y="465"/>
                  <a:pt x="1853" y="687"/>
                </a:cubicBezTo>
                <a:cubicBezTo>
                  <a:pt x="1114" y="942"/>
                  <a:pt x="435" y="1492"/>
                  <a:pt x="236" y="2247"/>
                </a:cubicBezTo>
                <a:cubicBezTo>
                  <a:pt x="1" y="3138"/>
                  <a:pt x="491" y="4089"/>
                  <a:pt x="1213" y="4665"/>
                </a:cubicBezTo>
                <a:cubicBezTo>
                  <a:pt x="1881" y="5203"/>
                  <a:pt x="3151" y="5873"/>
                  <a:pt x="4137" y="5873"/>
                </a:cubicBezTo>
                <a:cubicBezTo>
                  <a:pt x="4280" y="5873"/>
                  <a:pt x="4417" y="5859"/>
                  <a:pt x="4545" y="5828"/>
                </a:cubicBezTo>
                <a:cubicBezTo>
                  <a:pt x="5132" y="5695"/>
                  <a:pt x="5602" y="5301"/>
                  <a:pt x="5933" y="4798"/>
                </a:cubicBezTo>
                <a:cubicBezTo>
                  <a:pt x="6149" y="4470"/>
                  <a:pt x="6301" y="4099"/>
                  <a:pt x="6384" y="3721"/>
                </a:cubicBezTo>
                <a:cubicBezTo>
                  <a:pt x="6626" y="2642"/>
                  <a:pt x="6811" y="797"/>
                  <a:pt x="5652" y="157"/>
                </a:cubicBezTo>
                <a:cubicBezTo>
                  <a:pt x="5453" y="45"/>
                  <a:pt x="5182" y="0"/>
                  <a:pt x="4872" y="0"/>
                </a:cubicBezTo>
                <a:close/>
              </a:path>
            </a:pathLst>
          </a:custGeom>
          <a:solidFill>
            <a:srgbClr val="FC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EEE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1pPr>
            <a:lvl2pPr lvl="1">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2pPr>
            <a:lvl3pPr lvl="2">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3pPr>
            <a:lvl4pPr lvl="3">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4pPr>
            <a:lvl5pPr lvl="4">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5pPr>
            <a:lvl6pPr lvl="5">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6pPr>
            <a:lvl7pPr lvl="6">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7pPr>
            <a:lvl8pPr lvl="7">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8pPr>
            <a:lvl9pPr lvl="8">
              <a:spcBef>
                <a:spcPts val="0"/>
              </a:spcBef>
              <a:spcAft>
                <a:spcPts val="0"/>
              </a:spcAft>
              <a:buClr>
                <a:schemeClr val="dk1"/>
              </a:buClr>
              <a:buSzPts val="2800"/>
              <a:buFont typeface="Erica One"/>
              <a:buNone/>
              <a:defRPr sz="2800">
                <a:solidFill>
                  <a:schemeClr val="dk1"/>
                </a:solidFill>
                <a:latin typeface="Erica One"/>
                <a:ea typeface="Erica One"/>
                <a:cs typeface="Erica One"/>
                <a:sym typeface="Erica One"/>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8" r:id="rId7"/>
    <p:sldLayoutId id="2147483659" r:id="rId8"/>
    <p:sldLayoutId id="2147483660" r:id="rId9"/>
    <p:sldLayoutId id="2147483674" r:id="rId10"/>
    <p:sldLayoutId id="2147483675" r:id="rId11"/>
    <p:sldLayoutId id="2147483686" r:id="rId12"/>
    <p:sldLayoutId id="214748368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web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www.kaggle.com/datasets/warcoder/soyabean-seeds/data" TargetMode="External"/><Relationship Id="rId3" Type="http://schemas.openxmlformats.org/officeDocument/2006/relationships/hyperlink" Target="https://doi.org/10.23751/pn.v23i2.9686" TargetMode="External"/><Relationship Id="rId7" Type="http://schemas.openxmlformats.org/officeDocument/2006/relationships/hyperlink" Target="https://doi.org/10.18201/ijisae.2019355381" TargetMode="External"/><Relationship Id="rId2" Type="http://schemas.openxmlformats.org/officeDocument/2006/relationships/hyperlink" Target="https://doi.org/10.3390/electronics11070981" TargetMode="External"/><Relationship Id="rId1" Type="http://schemas.openxmlformats.org/officeDocument/2006/relationships/slideLayout" Target="../slideLayouts/slideLayout11.xml"/><Relationship Id="rId6" Type="http://schemas.openxmlformats.org/officeDocument/2006/relationships/hyperlink" Target="https://doi.org/10.15832/ankutbd.862482" TargetMode="External"/><Relationship Id="rId5" Type="http://schemas.openxmlformats.org/officeDocument/2006/relationships/hyperlink" Target="https://doi.org/10.15316/SJAFS.2021.252" TargetMode="External"/><Relationship Id="rId4" Type="http://schemas.openxmlformats.org/officeDocument/2006/relationships/hyperlink" Target="https://doi.org/10.1016/j.compag.2021.106285"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3390/electronics1107098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jpg"/><Relationship Id="rId5" Type="http://schemas.openxmlformats.org/officeDocument/2006/relationships/hyperlink" Target="https://doi.org/10.1016/j.compag.2021.106285" TargetMode="External"/><Relationship Id="rId4" Type="http://schemas.openxmlformats.org/officeDocument/2006/relationships/hyperlink" Target="https://doi.org/10.23751/pn.v23i2.968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48"/>
          <p:cNvPicPr preferRelativeResize="0"/>
          <p:nvPr/>
        </p:nvPicPr>
        <p:blipFill>
          <a:blip r:embed="rId3">
            <a:alphaModFix amt="60000"/>
          </a:blip>
          <a:stretch>
            <a:fillRect/>
          </a:stretch>
        </p:blipFill>
        <p:spPr>
          <a:xfrm>
            <a:off x="0" y="0"/>
            <a:ext cx="9144001" cy="5143500"/>
          </a:xfrm>
          <a:prstGeom prst="rect">
            <a:avLst/>
          </a:prstGeom>
          <a:noFill/>
          <a:ln>
            <a:noFill/>
          </a:ln>
        </p:spPr>
      </p:pic>
      <p:sp>
        <p:nvSpPr>
          <p:cNvPr id="421" name="Google Shape;421;p48"/>
          <p:cNvSpPr txBox="1">
            <a:spLocks noGrp="1"/>
          </p:cNvSpPr>
          <p:nvPr>
            <p:ph type="ctrTitle"/>
          </p:nvPr>
        </p:nvSpPr>
        <p:spPr>
          <a:xfrm>
            <a:off x="726650" y="2792375"/>
            <a:ext cx="7689000" cy="1716000"/>
          </a:xfrm>
          <a:prstGeom prst="rect">
            <a:avLst/>
          </a:prstGeom>
        </p:spPr>
        <p:txBody>
          <a:bodyPr spcFirstLastPara="1" wrap="square" lIns="91425" tIns="91425" rIns="91425" bIns="91425" anchor="t" anchorCtr="0">
            <a:noAutofit/>
          </a:bodyPr>
          <a:lstStyle/>
          <a:p>
            <a:pPr lvl="0"/>
            <a:r>
              <a:rPr lang="en-GB" sz="3600" dirty="0">
                <a:solidFill>
                  <a:srgbClr val="92D050"/>
                </a:solidFill>
              </a:rPr>
              <a:t>Smart Seed Selection : Predicting seed performance</a:t>
            </a:r>
            <a:endParaRPr lang="en-US" sz="3600" dirty="0">
              <a:solidFill>
                <a:srgbClr val="92D050"/>
              </a:solidFill>
            </a:endParaRPr>
          </a:p>
        </p:txBody>
      </p:sp>
      <p:sp>
        <p:nvSpPr>
          <p:cNvPr id="422" name="Google Shape;422;p48"/>
          <p:cNvSpPr txBox="1">
            <a:spLocks noGrp="1"/>
          </p:cNvSpPr>
          <p:nvPr>
            <p:ph type="subTitle" idx="1"/>
          </p:nvPr>
        </p:nvSpPr>
        <p:spPr>
          <a:xfrm>
            <a:off x="2484300" y="4252525"/>
            <a:ext cx="4175400" cy="445500"/>
          </a:xfrm>
          <a:prstGeom prst="rect">
            <a:avLst/>
          </a:prstGeom>
        </p:spPr>
        <p:txBody>
          <a:bodyPr spcFirstLastPara="1" wrap="square" lIns="91425" tIns="91425" rIns="91425" bIns="91425" anchor="t" anchorCtr="0">
            <a:noAutofit/>
          </a:bodyPr>
          <a:lstStyle/>
          <a:p>
            <a:pPr marL="0" lvl="0" indent="0"/>
            <a:r>
              <a:rPr lang="en-US" dirty="0">
                <a:solidFill>
                  <a:srgbClr val="00B050"/>
                </a:solidFill>
              </a:rPr>
              <a:t>Supervised By: Dr. </a:t>
            </a:r>
            <a:r>
              <a:rPr lang="en-US" dirty="0" err="1">
                <a:solidFill>
                  <a:srgbClr val="00B050"/>
                </a:solidFill>
              </a:rPr>
              <a:t>Wael</a:t>
            </a:r>
            <a:r>
              <a:rPr lang="en-US" dirty="0">
                <a:solidFill>
                  <a:srgbClr val="00B050"/>
                </a:solidFill>
              </a:rPr>
              <a:t> </a:t>
            </a:r>
            <a:r>
              <a:rPr lang="en-US" dirty="0" err="1">
                <a:solidFill>
                  <a:srgbClr val="00B050"/>
                </a:solidFill>
              </a:rPr>
              <a:t>Elsersy</a:t>
            </a:r>
            <a:r>
              <a:rPr lang="en-US" dirty="0">
                <a:solidFill>
                  <a:srgbClr val="00B050"/>
                </a:solidFill>
              </a:rPr>
              <a:t> </a:t>
            </a:r>
          </a:p>
          <a:p>
            <a:pPr marL="0" lvl="0" indent="0" algn="ctr" rtl="0">
              <a:spcBef>
                <a:spcPts val="0"/>
              </a:spcBef>
              <a:spcAft>
                <a:spcPts val="0"/>
              </a:spcAft>
              <a:buNone/>
            </a:pPr>
            <a:endParaRPr lang="en-US" dirty="0">
              <a:solidFill>
                <a:srgbClr val="00B050"/>
              </a:solidFill>
            </a:endParaRPr>
          </a:p>
          <a:p>
            <a:pPr marL="0" lvl="0" indent="0" algn="ctr" rtl="0">
              <a:spcBef>
                <a:spcPts val="0"/>
              </a:spcBef>
              <a:spcAft>
                <a:spcPts val="0"/>
              </a:spcAft>
              <a:buNone/>
            </a:pPr>
            <a:r>
              <a:rPr lang="en-GB" dirty="0" smtClean="0">
                <a:solidFill>
                  <a:srgbClr val="00B050"/>
                </a:solidFill>
              </a:rPr>
              <a:t>Nada </a:t>
            </a:r>
            <a:r>
              <a:rPr lang="en-GB" dirty="0" err="1" smtClean="0">
                <a:solidFill>
                  <a:srgbClr val="00B050"/>
                </a:solidFill>
              </a:rPr>
              <a:t>Elsaid</a:t>
            </a:r>
            <a:r>
              <a:rPr lang="en-GB" dirty="0" smtClean="0">
                <a:solidFill>
                  <a:srgbClr val="00B050"/>
                </a:solidFill>
              </a:rPr>
              <a:t> 225047</a:t>
            </a:r>
            <a:endParaRPr dirty="0">
              <a:solidFill>
                <a:srgbClr val="00B050"/>
              </a:solidFill>
            </a:endParaRPr>
          </a:p>
        </p:txBody>
      </p:sp>
      <p:pic>
        <p:nvPicPr>
          <p:cNvPr id="2" name="Picture 1" descr="A close up of a logo&#10;&#10;Description automatically generated">
            <a:extLst>
              <a:ext uri="{FF2B5EF4-FFF2-40B4-BE49-F238E27FC236}">
                <a16:creationId xmlns:a16="http://schemas.microsoft.com/office/drawing/2014/main" xmlns="" id="{B68D74DC-ADE7-91B4-9F8C-5176B5EA7E64}"/>
              </a:ext>
            </a:extLst>
          </p:cNvPr>
          <p:cNvPicPr>
            <a:picLocks noChangeAspect="1"/>
          </p:cNvPicPr>
          <p:nvPr/>
        </p:nvPicPr>
        <p:blipFill>
          <a:blip r:embed="rId4"/>
          <a:stretch>
            <a:fillRect/>
          </a:stretch>
        </p:blipFill>
        <p:spPr>
          <a:xfrm>
            <a:off x="7240292" y="-79092"/>
            <a:ext cx="2140298" cy="1367785"/>
          </a:xfrm>
          <a:prstGeom prst="rect">
            <a:avLst/>
          </a:prstGeom>
        </p:spPr>
      </p:pic>
      <p:pic>
        <p:nvPicPr>
          <p:cNvPr id="3" name="Picture 2" descr="A logo on a black background">
            <a:extLst>
              <a:ext uri="{FF2B5EF4-FFF2-40B4-BE49-F238E27FC236}">
                <a16:creationId xmlns:a16="http://schemas.microsoft.com/office/drawing/2014/main" xmlns="" id="{7F9BD0AC-102E-B0EA-6429-E253B33EB7D8}"/>
              </a:ext>
            </a:extLst>
          </p:cNvPr>
          <p:cNvPicPr>
            <a:picLocks noChangeAspect="1"/>
          </p:cNvPicPr>
          <p:nvPr/>
        </p:nvPicPr>
        <p:blipFill>
          <a:blip r:embed="rId5"/>
          <a:stretch>
            <a:fillRect/>
          </a:stretch>
        </p:blipFill>
        <p:spPr>
          <a:xfrm>
            <a:off x="7605703" y="768762"/>
            <a:ext cx="1452770" cy="109020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7673926" cy="27923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10" name="Google Shape;853;p54">
            <a:extLst>
              <a:ext uri="{FF2B5EF4-FFF2-40B4-BE49-F238E27FC236}">
                <a16:creationId xmlns:a16="http://schemas.microsoft.com/office/drawing/2014/main" xmlns="" id="{10FDCB2A-98BC-2A76-EA8C-963CFA18ED1F}"/>
              </a:ext>
            </a:extLst>
          </p:cNvPr>
          <p:cNvSpPr txBox="1">
            <a:spLocks noGrp="1"/>
          </p:cNvSpPr>
          <p:nvPr>
            <p:ph type="title"/>
          </p:nvPr>
        </p:nvSpPr>
        <p:spPr>
          <a:xfrm>
            <a:off x="356680" y="309250"/>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Dataset</a:t>
            </a:r>
          </a:p>
        </p:txBody>
      </p:sp>
      <p:sp>
        <p:nvSpPr>
          <p:cNvPr id="2" name="TextBox 1">
            <a:extLst>
              <a:ext uri="{FF2B5EF4-FFF2-40B4-BE49-F238E27FC236}">
                <a16:creationId xmlns:a16="http://schemas.microsoft.com/office/drawing/2014/main" xmlns="" id="{D95F3E3B-53AE-A0FD-C440-C4ED53BCEA16}"/>
              </a:ext>
            </a:extLst>
          </p:cNvPr>
          <p:cNvSpPr txBox="1"/>
          <p:nvPr/>
        </p:nvSpPr>
        <p:spPr>
          <a:xfrm>
            <a:off x="252310" y="1318040"/>
            <a:ext cx="5225371" cy="3539430"/>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Dataset 1  name: </a:t>
            </a:r>
            <a:r>
              <a:rPr lang="en-GB" b="1" dirty="0"/>
              <a:t>Soybean </a:t>
            </a:r>
            <a:r>
              <a:rPr lang="en-GB" b="1" dirty="0" smtClean="0"/>
              <a:t>Seeds.</a:t>
            </a:r>
          </a:p>
          <a:p>
            <a:r>
              <a:rPr lang="en-GB" b="1" dirty="0" smtClean="0"/>
              <a:t>Dataset 2 name : </a:t>
            </a:r>
            <a:r>
              <a:rPr lang="en-GB" b="1" dirty="0"/>
              <a:t>Pistachio Image </a:t>
            </a:r>
            <a:r>
              <a:rPr lang="en-GB" b="1" dirty="0" smtClean="0"/>
              <a:t>Dataset.</a:t>
            </a:r>
          </a:p>
          <a:p>
            <a:r>
              <a:rPr lang="en-GB" b="1" dirty="0"/>
              <a:t>Dataset 2 </a:t>
            </a:r>
            <a:r>
              <a:rPr lang="en-GB" b="1" dirty="0" smtClean="0"/>
              <a:t>name: </a:t>
            </a:r>
            <a:r>
              <a:rPr lang="en-GB" b="1" dirty="0"/>
              <a:t>Rice Image </a:t>
            </a:r>
            <a:r>
              <a:rPr lang="en-GB" b="1" dirty="0" smtClean="0"/>
              <a:t>Dataset.</a:t>
            </a:r>
            <a:endParaRPr lang="en-GB" b="1" dirty="0"/>
          </a:p>
          <a:p>
            <a:r>
              <a:rPr lang="en-US" b="1" dirty="0" smtClean="0">
                <a:latin typeface="Times New Roman" panose="02020603050405020304" pitchFamily="18" charset="0"/>
                <a:cs typeface="Times New Roman" panose="02020603050405020304" pitchFamily="18" charset="0"/>
              </a:rPr>
              <a:t>Source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Kaggle</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Description </a:t>
            </a:r>
            <a:r>
              <a:rPr lang="en-US" dirty="0" smtClean="0">
                <a:latin typeface="Times New Roman" panose="02020603050405020304" pitchFamily="18" charset="0"/>
                <a:cs typeface="Times New Roman" panose="02020603050405020304" pitchFamily="18" charset="0"/>
              </a:rPr>
              <a:t>:</a:t>
            </a:r>
            <a:r>
              <a:rPr lang="en-GB" dirty="0"/>
              <a:t> The Soybean Seeds dataset contains 5,513 images of soybean seeds, classified into five categories: intact, spotted, immature, broken, and skin-damaged</a:t>
            </a:r>
            <a:r>
              <a:rPr lang="en-GB" dirty="0" smtClean="0"/>
              <a:t>.</a:t>
            </a:r>
          </a:p>
          <a:p>
            <a:r>
              <a:rPr lang="en-GB" dirty="0"/>
              <a:t>The </a:t>
            </a:r>
            <a:r>
              <a:rPr lang="en-GB" b="1" dirty="0"/>
              <a:t>Pistachio Dataset</a:t>
            </a:r>
            <a:r>
              <a:rPr lang="en-GB" dirty="0"/>
              <a:t> consists of 2,148 images, divided into two types: </a:t>
            </a:r>
            <a:r>
              <a:rPr lang="en-GB" b="1" dirty="0" err="1"/>
              <a:t>Kirmizi_Pistachio</a:t>
            </a:r>
            <a:r>
              <a:rPr lang="en-GB" dirty="0"/>
              <a:t> and </a:t>
            </a:r>
            <a:r>
              <a:rPr lang="en-GB" b="1" dirty="0" err="1"/>
              <a:t>Siirt_Pistachio</a:t>
            </a:r>
            <a:r>
              <a:rPr lang="en-GB" dirty="0"/>
              <a:t>. The dataset is used for classifying and assessing the quality of pistachio seeds based on their visual characteristics</a:t>
            </a:r>
            <a:r>
              <a:rPr lang="en-GB" dirty="0" smtClean="0"/>
              <a:t>.</a:t>
            </a:r>
          </a:p>
          <a:p>
            <a:r>
              <a:rPr lang="en-GB" b="1" dirty="0"/>
              <a:t>The </a:t>
            </a:r>
            <a:r>
              <a:rPr lang="en-GB" b="1" dirty="0" smtClean="0"/>
              <a:t>Rice Images Dataset75,000 </a:t>
            </a:r>
            <a:r>
              <a:rPr lang="en-GB" b="1" dirty="0"/>
              <a:t>images</a:t>
            </a:r>
            <a:r>
              <a:rPr lang="en-GB" dirty="0"/>
              <a:t> of rice seeds, classified into five types: </a:t>
            </a:r>
            <a:r>
              <a:rPr lang="en-GB" b="1" dirty="0"/>
              <a:t>Arborio</a:t>
            </a:r>
            <a:r>
              <a:rPr lang="en-GB" dirty="0"/>
              <a:t>, </a:t>
            </a:r>
            <a:r>
              <a:rPr lang="en-GB" b="1" dirty="0"/>
              <a:t>Basmati</a:t>
            </a:r>
            <a:r>
              <a:rPr lang="en-GB" dirty="0"/>
              <a:t>, </a:t>
            </a:r>
            <a:r>
              <a:rPr lang="en-GB" b="1" dirty="0" err="1"/>
              <a:t>Ipsala</a:t>
            </a:r>
            <a:r>
              <a:rPr lang="en-GB" dirty="0"/>
              <a:t>, </a:t>
            </a:r>
            <a:r>
              <a:rPr lang="en-GB" b="1" dirty="0"/>
              <a:t>Jasmine</a:t>
            </a:r>
            <a:r>
              <a:rPr lang="en-GB" dirty="0"/>
              <a:t>, and </a:t>
            </a:r>
            <a:r>
              <a:rPr lang="en-GB" b="1" dirty="0" err="1"/>
              <a:t>Karacadag</a:t>
            </a:r>
            <a:r>
              <a:rPr lang="en-GB" dirty="0"/>
              <a:t>. It is used for classifying and assessing the quality of different rice seed varieties based on their visual features.</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38CE944E-315C-A6B5-77D2-7FAE096C8786}"/>
              </a:ext>
            </a:extLst>
          </p:cNvPr>
          <p:cNvSpPr txBox="1"/>
          <p:nvPr/>
        </p:nvSpPr>
        <p:spPr>
          <a:xfrm>
            <a:off x="252310" y="3577602"/>
            <a:ext cx="234360" cy="307777"/>
          </a:xfrm>
          <a:prstGeom prst="rect">
            <a:avLst/>
          </a:prstGeom>
          <a:noFill/>
        </p:spPr>
        <p:txBody>
          <a:bodyPr wrap="none" rtlCol="0">
            <a:spAutoFit/>
          </a:bodyPr>
          <a:lstStyle/>
          <a:p>
            <a:r>
              <a:rPr lang="en-US" dirty="0" smtClean="0"/>
              <a:t>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233" name="Google Shape;1233;p58"/>
          <p:cNvSpPr txBox="1">
            <a:spLocks noGrp="1"/>
          </p:cNvSpPr>
          <p:nvPr>
            <p:ph type="title"/>
          </p:nvPr>
        </p:nvSpPr>
        <p:spPr>
          <a:xfrm>
            <a:off x="183833" y="268622"/>
            <a:ext cx="5865425" cy="841800"/>
          </a:xfrm>
          <a:prstGeom prst="rect">
            <a:avLst/>
          </a:prstGeom>
        </p:spPr>
        <p:txBody>
          <a:bodyPr spcFirstLastPara="1" wrap="square" lIns="91425" tIns="91425" rIns="91425" bIns="91425" anchor="t" anchorCtr="0">
            <a:noAutofit/>
          </a:bodyPr>
          <a:lstStyle/>
          <a:p>
            <a:pPr algn="l"/>
            <a:r>
              <a:rPr lang="en-US" sz="3600" dirty="0">
                <a:solidFill>
                  <a:srgbClr val="00B050"/>
                </a:solidFill>
              </a:rPr>
              <a:t>S</a:t>
            </a:r>
            <a:r>
              <a:rPr lang="en" sz="3600" dirty="0">
                <a:solidFill>
                  <a:srgbClr val="00B050"/>
                </a:solidFill>
              </a:rPr>
              <a:t>ystem </a:t>
            </a:r>
            <a:r>
              <a:rPr lang="en-US" sz="3600" dirty="0">
                <a:solidFill>
                  <a:srgbClr val="00B050"/>
                </a:solidFill>
              </a:rPr>
              <a:t>Architecture</a:t>
            </a:r>
            <a:r>
              <a:rPr lang="en-US" sz="1400" dirty="0">
                <a:effectLst/>
              </a:rPr>
              <a:t/>
            </a:r>
            <a:br>
              <a:rPr lang="en-US" sz="1400" dirty="0">
                <a:effectLst/>
              </a:rPr>
            </a:br>
            <a:r>
              <a:rPr lang="en" sz="3600" dirty="0">
                <a:solidFill>
                  <a:srgbClr val="FF7380"/>
                </a:solidFill>
              </a:rPr>
              <a:t> </a:t>
            </a:r>
            <a:endParaRPr sz="3600" dirty="0">
              <a:solidFill>
                <a:srgbClr val="FF738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9676"/>
            <a:ext cx="9144000" cy="377687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Use case</a:t>
            </a:r>
            <a:endParaRPr lang="en-GB" dirty="0">
              <a:solidFill>
                <a:srgbClr val="00B050"/>
              </a:solidFill>
            </a:endParaRPr>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01" y="1017725"/>
            <a:ext cx="9088998" cy="3739905"/>
          </a:xfrm>
          <a:prstGeom prst="rect">
            <a:avLst/>
          </a:prstGeom>
        </p:spPr>
      </p:pic>
    </p:spTree>
    <p:extLst>
      <p:ext uri="{BB962C8B-B14F-4D97-AF65-F5344CB8AC3E}">
        <p14:creationId xmlns:p14="http://schemas.microsoft.com/office/powerpoint/2010/main" val="16094798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Class diagram</a:t>
            </a:r>
            <a:endParaRPr lang="en-GB" dirty="0">
              <a:solidFill>
                <a:srgbClr val="00B050"/>
              </a:solidFill>
            </a:endParaRPr>
          </a:p>
        </p:txBody>
      </p:sp>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00" y="1152475"/>
            <a:ext cx="7726800" cy="3416399"/>
          </a:xfrm>
          <a:prstGeom prst="rect">
            <a:avLst/>
          </a:prstGeom>
        </p:spPr>
      </p:pic>
    </p:spTree>
    <p:extLst>
      <p:ext uri="{BB962C8B-B14F-4D97-AF65-F5344CB8AC3E}">
        <p14:creationId xmlns:p14="http://schemas.microsoft.com/office/powerpoint/2010/main" val="3856744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5A24D-FE29-9949-8E91-00D88D684E83}"/>
              </a:ext>
            </a:extLst>
          </p:cNvPr>
          <p:cNvSpPr>
            <a:spLocks noGrp="1"/>
          </p:cNvSpPr>
          <p:nvPr>
            <p:ph type="title"/>
          </p:nvPr>
        </p:nvSpPr>
        <p:spPr/>
        <p:txBody>
          <a:bodyPr/>
          <a:lstStyle/>
          <a:p>
            <a:r>
              <a:rPr lang="en-US" sz="3600" dirty="0" smtClean="0">
                <a:solidFill>
                  <a:srgbClr val="00B050"/>
                </a:solidFill>
              </a:rPr>
              <a:t>CNN </a:t>
            </a:r>
            <a:r>
              <a:rPr lang="en-US" sz="3600" dirty="0">
                <a:solidFill>
                  <a:srgbClr val="00B050"/>
                </a:solidFill>
              </a:rPr>
              <a:t>Architecture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200" y="1414889"/>
            <a:ext cx="6886575" cy="2600325"/>
          </a:xfrm>
          <a:prstGeom prst="rect">
            <a:avLst/>
          </a:prstGeom>
        </p:spPr>
      </p:pic>
    </p:spTree>
    <p:extLst>
      <p:ext uri="{BB962C8B-B14F-4D97-AF65-F5344CB8AC3E}">
        <p14:creationId xmlns:p14="http://schemas.microsoft.com/office/powerpoint/2010/main" val="1764510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00B050"/>
                </a:solidFill>
              </a:rPr>
              <a:t>Algorithm</a:t>
            </a:r>
            <a:endParaRPr lang="en-GB" dirty="0">
              <a:solidFill>
                <a:srgbClr val="00B050"/>
              </a:solidFill>
            </a:endParaRPr>
          </a:p>
        </p:txBody>
      </p:sp>
      <p:sp>
        <p:nvSpPr>
          <p:cNvPr id="3" name="Text Placeholder 2"/>
          <p:cNvSpPr>
            <a:spLocks noGrp="1"/>
          </p:cNvSpPr>
          <p:nvPr>
            <p:ph type="body" idx="1"/>
          </p:nvPr>
        </p:nvSpPr>
        <p:spPr/>
        <p:txBody>
          <a:bodyPr/>
          <a:lstStyle/>
          <a:p>
            <a:r>
              <a:rPr lang="en-GB" b="1" dirty="0"/>
              <a:t>Convolutional Neural Networks (CNNs)</a:t>
            </a:r>
            <a:r>
              <a:rPr lang="en-GB" dirty="0"/>
              <a:t> are a type of deep learning network designed for image processing. They are great at identifying patterns and features in images, such as shapes and details.</a:t>
            </a:r>
          </a:p>
          <a:p>
            <a:r>
              <a:rPr lang="en-GB" b="1" dirty="0"/>
              <a:t>Key features of CNNs:</a:t>
            </a:r>
          </a:p>
          <a:p>
            <a:r>
              <a:rPr lang="en-GB" b="1" dirty="0"/>
              <a:t>Convolutional layers</a:t>
            </a:r>
            <a:r>
              <a:rPr lang="en-GB" dirty="0"/>
              <a:t>: Detect basic features in the image, like edges and shapes.</a:t>
            </a:r>
          </a:p>
          <a:p>
            <a:r>
              <a:rPr lang="en-GB" b="1" dirty="0"/>
              <a:t>Pooling layers</a:t>
            </a:r>
            <a:r>
              <a:rPr lang="en-GB" dirty="0"/>
              <a:t>: Reduce the image size while retaining important features.</a:t>
            </a:r>
          </a:p>
          <a:p>
            <a:r>
              <a:rPr lang="en-GB" b="1" dirty="0"/>
              <a:t>Fully connected layers</a:t>
            </a:r>
            <a:r>
              <a:rPr lang="en-GB" dirty="0"/>
              <a:t>: Use the detected features for final classification.</a:t>
            </a:r>
          </a:p>
          <a:p>
            <a:r>
              <a:rPr lang="en-GB" b="1" dirty="0"/>
              <a:t>Activation functions</a:t>
            </a:r>
            <a:r>
              <a:rPr lang="en-GB" dirty="0"/>
              <a:t>: Allow the network to learn complex patterns.</a:t>
            </a:r>
          </a:p>
          <a:p>
            <a:r>
              <a:rPr lang="en-GB" b="1" dirty="0"/>
              <a:t>Transfer learning</a:t>
            </a:r>
            <a:r>
              <a:rPr lang="en-GB" dirty="0"/>
              <a:t>: Using pre-trained models like VGG16 to quickly adapt the network to new tasks.</a:t>
            </a:r>
          </a:p>
          <a:p>
            <a:r>
              <a:rPr lang="en-GB" dirty="0"/>
              <a:t>These features make CNNs perfect for detecting seed quality and classifying them as healthy or unhealthy.</a:t>
            </a:r>
          </a:p>
          <a:p>
            <a:pPr marL="139700" indent="0">
              <a:buNone/>
            </a:pPr>
            <a:endParaRPr lang="en-GB" dirty="0"/>
          </a:p>
        </p:txBody>
      </p:sp>
    </p:spTree>
    <p:extLst>
      <p:ext uri="{BB962C8B-B14F-4D97-AF65-F5344CB8AC3E}">
        <p14:creationId xmlns:p14="http://schemas.microsoft.com/office/powerpoint/2010/main" val="30025601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ABA1FC-743F-28C1-7FF9-5A05208D8A0B}"/>
              </a:ext>
            </a:extLst>
          </p:cNvPr>
          <p:cNvSpPr>
            <a:spLocks noGrp="1"/>
          </p:cNvSpPr>
          <p:nvPr>
            <p:ph type="title"/>
          </p:nvPr>
        </p:nvSpPr>
        <p:spPr>
          <a:xfrm>
            <a:off x="150310" y="373069"/>
            <a:ext cx="7726800" cy="572700"/>
          </a:xfrm>
        </p:spPr>
        <p:txBody>
          <a:bodyPr/>
          <a:lstStyle/>
          <a:p>
            <a:r>
              <a:rPr lang="en-US" sz="3600" dirty="0" smtClean="0">
                <a:solidFill>
                  <a:srgbClr val="00B050"/>
                </a:solidFill>
              </a:rPr>
              <a:t>Soybean Results </a:t>
            </a:r>
            <a:endParaRPr lang="en-US" sz="3600" dirty="0">
              <a:solidFill>
                <a:srgbClr val="00B05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56" y="1086279"/>
            <a:ext cx="3719476" cy="393260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760" y="82699"/>
            <a:ext cx="4006835" cy="261237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759" y="2835585"/>
            <a:ext cx="4006835" cy="2183301"/>
          </a:xfrm>
          <a:prstGeom prst="rect">
            <a:avLst/>
          </a:prstGeom>
        </p:spPr>
      </p:pic>
    </p:spTree>
    <p:extLst>
      <p:ext uri="{BB962C8B-B14F-4D97-AF65-F5344CB8AC3E}">
        <p14:creationId xmlns:p14="http://schemas.microsoft.com/office/powerpoint/2010/main" val="2583563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ABA1FC-743F-28C1-7FF9-5A05208D8A0B}"/>
              </a:ext>
            </a:extLst>
          </p:cNvPr>
          <p:cNvSpPr>
            <a:spLocks noGrp="1"/>
          </p:cNvSpPr>
          <p:nvPr>
            <p:ph type="title"/>
          </p:nvPr>
        </p:nvSpPr>
        <p:spPr/>
        <p:txBody>
          <a:bodyPr/>
          <a:lstStyle/>
          <a:p>
            <a:r>
              <a:rPr lang="en-US" sz="3600" dirty="0" smtClean="0">
                <a:solidFill>
                  <a:srgbClr val="00B050"/>
                </a:solidFill>
              </a:rPr>
              <a:t>Rice Results </a:t>
            </a:r>
            <a:endParaRPr lang="en-US" sz="3600" dirty="0">
              <a:solidFill>
                <a:srgbClr val="00B05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65" y="1107962"/>
            <a:ext cx="4097612" cy="403553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472" y="1047750"/>
            <a:ext cx="4408227" cy="4095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4872" y="1200150"/>
            <a:ext cx="4408227" cy="4095750"/>
          </a:xfrm>
          <a:prstGeom prst="rect">
            <a:avLst/>
          </a:prstGeom>
        </p:spPr>
      </p:pic>
    </p:spTree>
    <p:extLst>
      <p:ext uri="{BB962C8B-B14F-4D97-AF65-F5344CB8AC3E}">
        <p14:creationId xmlns:p14="http://schemas.microsoft.com/office/powerpoint/2010/main" val="974666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ABA1FC-743F-28C1-7FF9-5A05208D8A0B}"/>
              </a:ext>
            </a:extLst>
          </p:cNvPr>
          <p:cNvSpPr>
            <a:spLocks noGrp="1"/>
          </p:cNvSpPr>
          <p:nvPr>
            <p:ph type="title"/>
          </p:nvPr>
        </p:nvSpPr>
        <p:spPr/>
        <p:txBody>
          <a:bodyPr/>
          <a:lstStyle/>
          <a:p>
            <a:r>
              <a:rPr lang="en-US" sz="3600" dirty="0" smtClean="0">
                <a:solidFill>
                  <a:srgbClr val="00B050"/>
                </a:solidFill>
              </a:rPr>
              <a:t>Pistachio Results </a:t>
            </a:r>
            <a:endParaRPr lang="en-US" sz="3600" dirty="0">
              <a:solidFill>
                <a:srgbClr val="00B05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3" y="1272936"/>
            <a:ext cx="4196687" cy="325824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8698" y="1272937"/>
            <a:ext cx="4715301" cy="3258241"/>
          </a:xfrm>
          <a:prstGeom prst="rect">
            <a:avLst/>
          </a:prstGeom>
        </p:spPr>
      </p:pic>
    </p:spTree>
    <p:extLst>
      <p:ext uri="{BB962C8B-B14F-4D97-AF65-F5344CB8AC3E}">
        <p14:creationId xmlns:p14="http://schemas.microsoft.com/office/powerpoint/2010/main" val="14846482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6" name="Google Shape;1233;p58">
            <a:extLst>
              <a:ext uri="{FF2B5EF4-FFF2-40B4-BE49-F238E27FC236}">
                <a16:creationId xmlns:a16="http://schemas.microsoft.com/office/drawing/2014/main" xmlns="" id="{2FBD973B-6E72-852B-30E1-9D447285A33F}"/>
              </a:ext>
            </a:extLst>
          </p:cNvPr>
          <p:cNvSpPr txBox="1">
            <a:spLocks noGrp="1"/>
          </p:cNvSpPr>
          <p:nvPr>
            <p:ph type="title"/>
          </p:nvPr>
        </p:nvSpPr>
        <p:spPr>
          <a:xfrm>
            <a:off x="183833" y="268622"/>
            <a:ext cx="586542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Demo</a:t>
            </a:r>
          </a:p>
        </p:txBody>
      </p:sp>
      <p:pic>
        <p:nvPicPr>
          <p:cNvPr id="3" name="WhatsApp Video 2025-01-20 at 11.50.09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2395" y="168890"/>
            <a:ext cx="2317750" cy="49746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49"/>
          <p:cNvSpPr txBox="1">
            <a:spLocks noGrp="1"/>
          </p:cNvSpPr>
          <p:nvPr>
            <p:ph type="title"/>
          </p:nvPr>
        </p:nvSpPr>
        <p:spPr>
          <a:xfrm>
            <a:off x="223838" y="219427"/>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Agenda</a:t>
            </a:r>
          </a:p>
        </p:txBody>
      </p:sp>
      <p:graphicFrame>
        <p:nvGraphicFramePr>
          <p:cNvPr id="5" name="Table 4">
            <a:extLst>
              <a:ext uri="{FF2B5EF4-FFF2-40B4-BE49-F238E27FC236}">
                <a16:creationId xmlns:a16="http://schemas.microsoft.com/office/drawing/2014/main" xmlns="" id="{05CEDD32-A817-BA13-6112-93C31632D0D1}"/>
              </a:ext>
            </a:extLst>
          </p:cNvPr>
          <p:cNvGraphicFramePr>
            <a:graphicFrameLocks noGrp="1"/>
          </p:cNvGraphicFramePr>
          <p:nvPr>
            <p:extLst>
              <p:ext uri="{D42A27DB-BD31-4B8C-83A1-F6EECF244321}">
                <p14:modId xmlns:p14="http://schemas.microsoft.com/office/powerpoint/2010/main" val="2738075598"/>
              </p:ext>
            </p:extLst>
          </p:nvPr>
        </p:nvGraphicFramePr>
        <p:xfrm>
          <a:off x="316707" y="914399"/>
          <a:ext cx="5448299" cy="3921920"/>
        </p:xfrm>
        <a:graphic>
          <a:graphicData uri="http://schemas.openxmlformats.org/drawingml/2006/table">
            <a:tbl>
              <a:tblPr firstRow="1" bandRow="1">
                <a:tableStyleId>{71FBFEC0-31A8-4514-B54C-5E4BDC3F5A8E}</a:tableStyleId>
              </a:tblPr>
              <a:tblGrid>
                <a:gridCol w="451188">
                  <a:extLst>
                    <a:ext uri="{9D8B030D-6E8A-4147-A177-3AD203B41FA5}">
                      <a16:colId xmlns:a16="http://schemas.microsoft.com/office/drawing/2014/main" xmlns="" val="4269794061"/>
                    </a:ext>
                  </a:extLst>
                </a:gridCol>
                <a:gridCol w="4997111">
                  <a:extLst>
                    <a:ext uri="{9D8B030D-6E8A-4147-A177-3AD203B41FA5}">
                      <a16:colId xmlns:a16="http://schemas.microsoft.com/office/drawing/2014/main" xmlns="" val="1494729144"/>
                    </a:ext>
                  </a:extLst>
                </a:gridCol>
              </a:tblGrid>
              <a:tr h="295375">
                <a:tc>
                  <a:txBody>
                    <a:bodyPr/>
                    <a:lstStyle/>
                    <a:p>
                      <a:r>
                        <a:rPr lang="en-US" sz="1100" dirty="0">
                          <a:solidFill>
                            <a:srgbClr val="6B3D77"/>
                          </a:solidFill>
                          <a:latin typeface="Times New Roman" panose="02020603050405020304" pitchFamily="18" charset="0"/>
                          <a:cs typeface="Times New Roman" panose="02020603050405020304" pitchFamily="18" charset="0"/>
                        </a:rPr>
                        <a:t>1</a:t>
                      </a:r>
                    </a:p>
                  </a:txBody>
                  <a:tcPr>
                    <a:solidFill>
                      <a:srgbClr val="FFC3E4"/>
                    </a:solidFill>
                  </a:tcPr>
                </a:tc>
                <a:tc>
                  <a:txBody>
                    <a:bodyPr/>
                    <a:lstStyle/>
                    <a:p>
                      <a:r>
                        <a:rPr lang="en-US" sz="1200" dirty="0">
                          <a:solidFill>
                            <a:schemeClr val="tx1"/>
                          </a:solidFill>
                          <a:latin typeface="Times New Roman" panose="02020603050405020304" pitchFamily="18" charset="0"/>
                          <a:cs typeface="Times New Roman" panose="02020603050405020304" pitchFamily="18" charset="0"/>
                        </a:rPr>
                        <a:t>Introduction </a:t>
                      </a:r>
                    </a:p>
                  </a:txBody>
                  <a:tcPr/>
                </a:tc>
                <a:extLst>
                  <a:ext uri="{0D108BD9-81ED-4DB2-BD59-A6C34878D82A}">
                    <a16:rowId xmlns:a16="http://schemas.microsoft.com/office/drawing/2014/main" xmlns="" val="3432946425"/>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2</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Background </a:t>
                      </a:r>
                    </a:p>
                  </a:txBody>
                  <a:tcPr/>
                </a:tc>
                <a:extLst>
                  <a:ext uri="{0D108BD9-81ED-4DB2-BD59-A6C34878D82A}">
                    <a16:rowId xmlns:a16="http://schemas.microsoft.com/office/drawing/2014/main" xmlns="" val="3634874009"/>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3</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Related work</a:t>
                      </a:r>
                    </a:p>
                  </a:txBody>
                  <a:tcPr/>
                </a:tc>
                <a:extLst>
                  <a:ext uri="{0D108BD9-81ED-4DB2-BD59-A6C34878D82A}">
                    <a16:rowId xmlns:a16="http://schemas.microsoft.com/office/drawing/2014/main" xmlns="" val="4135967260"/>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4</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Problem statement</a:t>
                      </a:r>
                    </a:p>
                  </a:txBody>
                  <a:tcPr/>
                </a:tc>
                <a:extLst>
                  <a:ext uri="{0D108BD9-81ED-4DB2-BD59-A6C34878D82A}">
                    <a16:rowId xmlns:a16="http://schemas.microsoft.com/office/drawing/2014/main" xmlns="" val="877701548"/>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5</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Objective </a:t>
                      </a:r>
                    </a:p>
                  </a:txBody>
                  <a:tcPr/>
                </a:tc>
                <a:extLst>
                  <a:ext uri="{0D108BD9-81ED-4DB2-BD59-A6C34878D82A}">
                    <a16:rowId xmlns:a16="http://schemas.microsoft.com/office/drawing/2014/main" xmlns="" val="809899345"/>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6</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Proposed Solution</a:t>
                      </a:r>
                    </a:p>
                  </a:txBody>
                  <a:tcPr/>
                </a:tc>
                <a:extLst>
                  <a:ext uri="{0D108BD9-81ED-4DB2-BD59-A6C34878D82A}">
                    <a16:rowId xmlns:a16="http://schemas.microsoft.com/office/drawing/2014/main" xmlns="" val="1076626925"/>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7</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Dataset</a:t>
                      </a:r>
                    </a:p>
                  </a:txBody>
                  <a:tcPr/>
                </a:tc>
                <a:extLst>
                  <a:ext uri="{0D108BD9-81ED-4DB2-BD59-A6C34878D82A}">
                    <a16:rowId xmlns:a16="http://schemas.microsoft.com/office/drawing/2014/main" xmlns="" val="1548732585"/>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8</a:t>
                      </a:r>
                    </a:p>
                  </a:txBody>
                  <a:tcPr>
                    <a:solidFill>
                      <a:srgbClr val="FFC3E4"/>
                    </a:solidFill>
                  </a:tcPr>
                </a:tc>
                <a:tc>
                  <a:txBody>
                    <a:bodyPr/>
                    <a:lstStyle/>
                    <a:p>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System </a:t>
                      </a:r>
                      <a:r>
                        <a:rPr lang="en-US" sz="11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Architecture</a:t>
                      </a:r>
                      <a:r>
                        <a:rPr lang="en-US" sz="1100" b="0" i="0" u="none" strike="noStrike" cap="none" baseline="0" dirty="0" smtClean="0">
                          <a:solidFill>
                            <a:srgbClr val="000000"/>
                          </a:solidFill>
                          <a:effectLst/>
                          <a:latin typeface="Times New Roman" panose="02020603050405020304" pitchFamily="18" charset="0"/>
                          <a:ea typeface="Arial"/>
                          <a:cs typeface="Times New Roman" panose="02020603050405020304" pitchFamily="18" charset="0"/>
                          <a:sym typeface="Arial"/>
                        </a:rPr>
                        <a:t> (Use case , Class diagram)</a:t>
                      </a:r>
                      <a:endPar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txBody>
                  <a:tcPr/>
                </a:tc>
                <a:extLst>
                  <a:ext uri="{0D108BD9-81ED-4DB2-BD59-A6C34878D82A}">
                    <a16:rowId xmlns:a16="http://schemas.microsoft.com/office/drawing/2014/main" xmlns="" val="325169546"/>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9</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Methodology </a:t>
                      </a:r>
                    </a:p>
                  </a:txBody>
                  <a:tcPr/>
                </a:tc>
                <a:extLst>
                  <a:ext uri="{0D108BD9-81ED-4DB2-BD59-A6C34878D82A}">
                    <a16:rowId xmlns:a16="http://schemas.microsoft.com/office/drawing/2014/main" xmlns="" val="722802418"/>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10</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Algorithm</a:t>
                      </a:r>
                    </a:p>
                  </a:txBody>
                  <a:tcPr/>
                </a:tc>
                <a:extLst>
                  <a:ext uri="{0D108BD9-81ED-4DB2-BD59-A6C34878D82A}">
                    <a16:rowId xmlns:a16="http://schemas.microsoft.com/office/drawing/2014/main" xmlns="" val="572704574"/>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11</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Results</a:t>
                      </a:r>
                    </a:p>
                  </a:txBody>
                  <a:tcPr/>
                </a:tc>
                <a:extLst>
                  <a:ext uri="{0D108BD9-81ED-4DB2-BD59-A6C34878D82A}">
                    <a16:rowId xmlns:a16="http://schemas.microsoft.com/office/drawing/2014/main" xmlns="" val="2444294189"/>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12</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Demo </a:t>
                      </a:r>
                    </a:p>
                  </a:txBody>
                  <a:tcPr/>
                </a:tc>
                <a:extLst>
                  <a:ext uri="{0D108BD9-81ED-4DB2-BD59-A6C34878D82A}">
                    <a16:rowId xmlns:a16="http://schemas.microsoft.com/office/drawing/2014/main" xmlns="" val="3354144994"/>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13</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Conclusion </a:t>
                      </a:r>
                    </a:p>
                  </a:txBody>
                  <a:tcPr/>
                </a:tc>
                <a:extLst>
                  <a:ext uri="{0D108BD9-81ED-4DB2-BD59-A6C34878D82A}">
                    <a16:rowId xmlns:a16="http://schemas.microsoft.com/office/drawing/2014/main" xmlns="" val="4047614205"/>
                  </a:ext>
                </a:extLst>
              </a:tr>
              <a:tr h="278965">
                <a:tc>
                  <a:txBody>
                    <a:bodyPr/>
                    <a:lstStyle/>
                    <a:p>
                      <a:r>
                        <a:rPr lang="en-US" sz="1100" dirty="0">
                          <a:solidFill>
                            <a:srgbClr val="6B3D77"/>
                          </a:solidFill>
                          <a:latin typeface="Times New Roman" panose="02020603050405020304" pitchFamily="18" charset="0"/>
                          <a:cs typeface="Times New Roman" panose="02020603050405020304" pitchFamily="18" charset="0"/>
                        </a:rPr>
                        <a:t>14</a:t>
                      </a:r>
                    </a:p>
                  </a:txBody>
                  <a:tcPr>
                    <a:solidFill>
                      <a:srgbClr val="FFC3E4"/>
                    </a:solidFill>
                  </a:tcPr>
                </a:tc>
                <a:tc>
                  <a:txBody>
                    <a:bodyPr/>
                    <a:lstStyle/>
                    <a:p>
                      <a:r>
                        <a:rPr lang="en-US" sz="1100" dirty="0">
                          <a:latin typeface="Times New Roman" panose="02020603050405020304" pitchFamily="18" charset="0"/>
                          <a:cs typeface="Times New Roman" panose="02020603050405020304" pitchFamily="18" charset="0"/>
                        </a:rPr>
                        <a:t>References </a:t>
                      </a:r>
                    </a:p>
                  </a:txBody>
                  <a:tcPr/>
                </a:tc>
                <a:extLst>
                  <a:ext uri="{0D108BD9-81ED-4DB2-BD59-A6C34878D82A}">
                    <a16:rowId xmlns:a16="http://schemas.microsoft.com/office/drawing/2014/main" xmlns="" val="3410403903"/>
                  </a:ext>
                </a:extLst>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33;p58">
            <a:extLst>
              <a:ext uri="{FF2B5EF4-FFF2-40B4-BE49-F238E27FC236}">
                <a16:creationId xmlns:a16="http://schemas.microsoft.com/office/drawing/2014/main" xmlns="" id="{62ED5336-2B5E-4C0D-D65E-491765BFD3C7}"/>
              </a:ext>
            </a:extLst>
          </p:cNvPr>
          <p:cNvSpPr txBox="1">
            <a:spLocks noGrp="1"/>
          </p:cNvSpPr>
          <p:nvPr>
            <p:ph type="title"/>
          </p:nvPr>
        </p:nvSpPr>
        <p:spPr>
          <a:xfrm>
            <a:off x="183833" y="268622"/>
            <a:ext cx="586542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Conclusion</a:t>
            </a:r>
            <a:r>
              <a:rPr lang="en-US" sz="3600" dirty="0">
                <a:solidFill>
                  <a:srgbClr val="FF7380"/>
                </a:solidFill>
              </a:rPr>
              <a:t> </a:t>
            </a:r>
          </a:p>
        </p:txBody>
      </p:sp>
      <p:sp>
        <p:nvSpPr>
          <p:cNvPr id="5" name="TextBox 4">
            <a:extLst>
              <a:ext uri="{FF2B5EF4-FFF2-40B4-BE49-F238E27FC236}">
                <a16:creationId xmlns:a16="http://schemas.microsoft.com/office/drawing/2014/main" xmlns="" id="{0C2333B9-20FE-1306-8BDF-E1EF80C2E49A}"/>
              </a:ext>
            </a:extLst>
          </p:cNvPr>
          <p:cNvSpPr txBox="1"/>
          <p:nvPr/>
        </p:nvSpPr>
        <p:spPr>
          <a:xfrm>
            <a:off x="161551" y="1386914"/>
            <a:ext cx="4850606" cy="1815882"/>
          </a:xfrm>
          <a:prstGeom prst="rect">
            <a:avLst/>
          </a:prstGeom>
          <a:noFill/>
        </p:spPr>
        <p:txBody>
          <a:bodyPr wrap="square" rtlCol="0">
            <a:spAutoFit/>
          </a:bodyPr>
          <a:lstStyle/>
          <a:p>
            <a:r>
              <a:rPr lang="en-GB" sz="1600" dirty="0"/>
              <a:t>"</a:t>
            </a:r>
            <a:r>
              <a:rPr lang="en-GB" sz="1600" dirty="0" err="1" smtClean="0"/>
              <a:t>SeedGuard</a:t>
            </a:r>
            <a:r>
              <a:rPr lang="en-GB" sz="1600" dirty="0" smtClean="0"/>
              <a:t> </a:t>
            </a:r>
            <a:r>
              <a:rPr lang="en-GB" sz="1600" dirty="0"/>
              <a:t>uses deep learning to accurately detect and classify seed quality, ensuring healthier crops. By </a:t>
            </a:r>
            <a:r>
              <a:rPr lang="en-GB" sz="1600" dirty="0" smtClean="0"/>
              <a:t>analysing </a:t>
            </a:r>
            <a:r>
              <a:rPr lang="en-GB" sz="1600" dirty="0"/>
              <a:t>seed images, it identifies healthy and unhealthy seeds, enabling early detection and better crop management, promising improved agricultural productivity and sustainability."</a:t>
            </a:r>
            <a:endParaRPr lang="en-US" sz="16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666" y="0"/>
            <a:ext cx="4210334" cy="5029200"/>
          </a:xfrm>
          <a:prstGeom prst="rect">
            <a:avLst/>
          </a:prstGeom>
        </p:spPr>
      </p:pic>
    </p:spTree>
    <p:extLst>
      <p:ext uri="{BB962C8B-B14F-4D97-AF65-F5344CB8AC3E}">
        <p14:creationId xmlns:p14="http://schemas.microsoft.com/office/powerpoint/2010/main" val="1472131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233;p58">
            <a:extLst>
              <a:ext uri="{FF2B5EF4-FFF2-40B4-BE49-F238E27FC236}">
                <a16:creationId xmlns:a16="http://schemas.microsoft.com/office/drawing/2014/main" xmlns="" id="{5B440406-AC4E-5169-9FA8-8C9623386716}"/>
              </a:ext>
            </a:extLst>
          </p:cNvPr>
          <p:cNvSpPr txBox="1">
            <a:spLocks noGrp="1"/>
          </p:cNvSpPr>
          <p:nvPr>
            <p:ph type="title"/>
          </p:nvPr>
        </p:nvSpPr>
        <p:spPr>
          <a:xfrm>
            <a:off x="183833" y="268622"/>
            <a:ext cx="5865425"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smtClean="0">
                <a:solidFill>
                  <a:srgbClr val="00B050"/>
                </a:solidFill>
              </a:rPr>
              <a:t>References</a:t>
            </a:r>
            <a:br>
              <a:rPr lang="en-US" sz="3600" dirty="0" smtClean="0">
                <a:solidFill>
                  <a:srgbClr val="00B050"/>
                </a:solidFill>
              </a:rPr>
            </a:br>
            <a:r>
              <a:rPr lang="en-US" sz="3600" dirty="0" smtClean="0">
                <a:solidFill>
                  <a:srgbClr val="FF7380"/>
                </a:solidFill>
              </a:rPr>
              <a:t> </a:t>
            </a:r>
            <a:endParaRPr sz="1200" dirty="0">
              <a:solidFill>
                <a:srgbClr val="FF7380"/>
              </a:solidFill>
            </a:endParaRPr>
          </a:p>
        </p:txBody>
      </p:sp>
      <p:sp>
        <p:nvSpPr>
          <p:cNvPr id="2" name="Rectangle 1"/>
          <p:cNvSpPr>
            <a:spLocks noChangeArrowheads="1"/>
          </p:cNvSpPr>
          <p:nvPr/>
        </p:nvSpPr>
        <p:spPr bwMode="auto">
          <a:xfrm>
            <a:off x="183833" y="902255"/>
            <a:ext cx="7999254"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sz="1100" b="1" i="0" u="none" strike="noStrike" cap="none" normalizeH="0" baseline="0" dirty="0" smtClean="0">
                <a:ln>
                  <a:noFill/>
                </a:ln>
                <a:solidFill>
                  <a:schemeClr val="tx1"/>
                </a:solidFill>
                <a:effectLst/>
                <a:latin typeface="Arial" panose="020B0604020202020204" pitchFamily="34" charset="0"/>
              </a:rPr>
              <a:t>1-</a:t>
            </a:r>
            <a:r>
              <a:rPr lang="en-GB" sz="1100" b="1" dirty="0" err="1"/>
              <a:t>Kucukvar</a:t>
            </a:r>
            <a:r>
              <a:rPr lang="en-GB" sz="1100" b="1" dirty="0"/>
              <a:t>, M., &amp; </a:t>
            </a:r>
            <a:r>
              <a:rPr lang="en-GB" sz="1100" b="1" dirty="0" err="1"/>
              <a:t>Tatari</a:t>
            </a:r>
            <a:r>
              <a:rPr lang="en-GB" sz="1100" b="1" dirty="0"/>
              <a:t>, O. (2020).</a:t>
            </a:r>
            <a:r>
              <a:rPr lang="en-GB" sz="1100" dirty="0"/>
              <a:t> "Machine Learning-Based Assessment of Soybean Seed Quality: A Case Study." </a:t>
            </a:r>
            <a:r>
              <a:rPr lang="en-GB" sz="1100" i="1" dirty="0"/>
              <a:t>Electronics, 11</a:t>
            </a:r>
            <a:r>
              <a:rPr lang="en-GB" sz="1100" dirty="0"/>
              <a:t>(7), 981. </a:t>
            </a:r>
            <a:r>
              <a:rPr lang="en-GB" sz="1100" dirty="0">
                <a:hlinkClick r:id="rId2"/>
              </a:rPr>
              <a:t>https://</a:t>
            </a:r>
            <a:r>
              <a:rPr lang="en-GB" sz="1100" dirty="0" smtClean="0">
                <a:hlinkClick r:id="rId2"/>
              </a:rPr>
              <a:t>doi.org/10.3390/electronics11070981</a:t>
            </a:r>
            <a:endParaRPr lang="en-GB" sz="1100" dirty="0" smtClean="0"/>
          </a:p>
          <a:p>
            <a:pPr lvl="0" eaLnBrk="0" fontAlgn="base" hangingPunct="0">
              <a:spcBef>
                <a:spcPct val="0"/>
              </a:spcBef>
              <a:spcAft>
                <a:spcPct val="0"/>
              </a:spcAft>
              <a:buClrTx/>
            </a:pPr>
            <a:endParaRPr kumimoji="0" lang="en-US" sz="1100" b="0" i="0" u="none" strike="noStrike" cap="none" normalizeH="0" baseline="0" dirty="0" smtClean="0">
              <a:ln>
                <a:noFill/>
              </a:ln>
              <a:solidFill>
                <a:schemeClr val="tx1"/>
              </a:solidFill>
              <a:effectLst/>
              <a:latin typeface="Arial" panose="020B0604020202020204" pitchFamily="34" charset="0"/>
            </a:endParaRPr>
          </a:p>
          <a:p>
            <a:pPr eaLnBrk="0" fontAlgn="base" hangingPunct="0">
              <a:spcBef>
                <a:spcPct val="0"/>
              </a:spcBef>
              <a:spcAft>
                <a:spcPct val="0"/>
              </a:spcAft>
              <a:buClrTx/>
            </a:pPr>
            <a:r>
              <a:rPr kumimoji="0" lang="en-US" sz="1100" b="1" i="0" u="none" strike="noStrike" cap="none" normalizeH="0" baseline="0" dirty="0" smtClean="0">
                <a:ln>
                  <a:noFill/>
                </a:ln>
                <a:solidFill>
                  <a:schemeClr val="tx1"/>
                </a:solidFill>
                <a:effectLst/>
                <a:latin typeface="Arial" panose="020B0604020202020204" pitchFamily="34" charset="0"/>
              </a:rPr>
              <a:t>2-</a:t>
            </a:r>
            <a:r>
              <a:rPr lang="en-GB" sz="1100" b="1" dirty="0" err="1"/>
              <a:t>Elbanna</a:t>
            </a:r>
            <a:r>
              <a:rPr lang="en-GB" sz="1100" b="1" dirty="0"/>
              <a:t>, A. A., &amp; </a:t>
            </a:r>
            <a:r>
              <a:rPr lang="en-GB" sz="1100" b="1" dirty="0" err="1"/>
              <a:t>Awad</a:t>
            </a:r>
            <a:r>
              <a:rPr lang="en-GB" sz="1100" b="1" dirty="0"/>
              <a:t>, N. (2020).</a:t>
            </a:r>
            <a:r>
              <a:rPr lang="en-GB" sz="1100" dirty="0"/>
              <a:t> "Improving Seed Quality and Classification: A Deep Learning Approach." </a:t>
            </a:r>
            <a:r>
              <a:rPr lang="en-GB" sz="1100" i="1" dirty="0" err="1"/>
              <a:t>Paleontologia</a:t>
            </a:r>
            <a:r>
              <a:rPr lang="en-GB" sz="1100" i="1" dirty="0"/>
              <a:t>, 23</a:t>
            </a:r>
            <a:r>
              <a:rPr lang="en-GB" sz="1100" dirty="0"/>
              <a:t>(2), 9686. </a:t>
            </a:r>
            <a:r>
              <a:rPr lang="en-GB" sz="1100" dirty="0">
                <a:hlinkClick r:id="rId3"/>
              </a:rPr>
              <a:t>https://</a:t>
            </a:r>
            <a:r>
              <a:rPr lang="en-GB" sz="1100" dirty="0" smtClean="0">
                <a:hlinkClick r:id="rId3"/>
              </a:rPr>
              <a:t>doi.org/10.23751/pn.v23i2.9686</a:t>
            </a:r>
            <a:endParaRPr lang="en-GB" sz="1100" dirty="0" smtClean="0"/>
          </a:p>
          <a:p>
            <a:pPr eaLnBrk="0" fontAlgn="base" hangingPunct="0">
              <a:spcBef>
                <a:spcPct val="0"/>
              </a:spcBef>
              <a:spcAft>
                <a:spcPct val="0"/>
              </a:spcAft>
              <a:buClrTx/>
            </a:pPr>
            <a:endParaRPr lang="en-US" sz="1100" dirty="0">
              <a:solidFill>
                <a:schemeClr val="tx1"/>
              </a:solidFill>
              <a:latin typeface="Arial" panose="020B0604020202020204" pitchFamily="34" charset="0"/>
            </a:endParaRPr>
          </a:p>
          <a:p>
            <a:pPr lvl="0" eaLnBrk="0" fontAlgn="base" hangingPunct="0">
              <a:spcBef>
                <a:spcPct val="0"/>
              </a:spcBef>
              <a:spcAft>
                <a:spcPct val="0"/>
              </a:spcAft>
              <a:buClrTx/>
            </a:pPr>
            <a:r>
              <a:rPr kumimoji="0" lang="en-US" sz="1100" b="1" i="1" u="none" strike="noStrike" cap="none" normalizeH="0" baseline="0" dirty="0" smtClean="0">
                <a:ln>
                  <a:noFill/>
                </a:ln>
                <a:solidFill>
                  <a:schemeClr val="tx1"/>
                </a:solidFill>
                <a:effectLst/>
                <a:latin typeface="Arial" panose="020B0604020202020204" pitchFamily="34" charset="0"/>
              </a:rPr>
              <a:t>3-</a:t>
            </a:r>
            <a:r>
              <a:rPr lang="en-GB" sz="1100" b="1" dirty="0"/>
              <a:t>Zhou, C., &amp; </a:t>
            </a:r>
            <a:r>
              <a:rPr lang="en-GB" sz="1100" b="1" dirty="0" err="1"/>
              <a:t>Xu</a:t>
            </a:r>
            <a:r>
              <a:rPr lang="en-GB" sz="1100" b="1" dirty="0"/>
              <a:t>, M. (2021).</a:t>
            </a:r>
            <a:r>
              <a:rPr lang="en-GB" sz="1100" dirty="0"/>
              <a:t> "Computer Vision Techniques in the Detection of Soybean Seed Quality." </a:t>
            </a:r>
            <a:r>
              <a:rPr lang="en-GB" sz="1100" i="1" dirty="0"/>
              <a:t>Computers and Electronics in Agriculture, 185,</a:t>
            </a:r>
            <a:r>
              <a:rPr lang="en-GB" sz="1100" dirty="0"/>
              <a:t> 106285. </a:t>
            </a:r>
            <a:r>
              <a:rPr lang="en-GB" sz="1100" dirty="0">
                <a:hlinkClick r:id="rId4"/>
              </a:rPr>
              <a:t>https://</a:t>
            </a:r>
            <a:r>
              <a:rPr lang="en-GB" sz="1100" dirty="0" smtClean="0">
                <a:hlinkClick r:id="rId4"/>
              </a:rPr>
              <a:t>doi.org/10.1016/j.compag.2021.106285</a:t>
            </a:r>
            <a:endParaRPr lang="en-GB" sz="1100" dirty="0" smtClean="0"/>
          </a:p>
          <a:p>
            <a:pPr lvl="0" eaLnBrk="0" fontAlgn="base" hangingPunct="0">
              <a:spcBef>
                <a:spcPct val="0"/>
              </a:spcBef>
              <a:spcAft>
                <a:spcPct val="0"/>
              </a:spcAft>
              <a:buClrTx/>
            </a:pPr>
            <a:endParaRPr kumimoji="0" lang="en-US" sz="1100"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kumimoji="0" lang="en-US" sz="1100" b="1" i="0" u="none" strike="noStrike" cap="none" normalizeH="0" baseline="0" dirty="0" smtClean="0">
                <a:ln>
                  <a:noFill/>
                </a:ln>
                <a:solidFill>
                  <a:schemeClr val="tx1"/>
                </a:solidFill>
                <a:effectLst/>
                <a:latin typeface="Arial" panose="020B0604020202020204" pitchFamily="34" charset="0"/>
              </a:rPr>
              <a:t>4-</a:t>
            </a:r>
            <a:r>
              <a:rPr lang="en-GB" sz="1100" b="1" dirty="0" err="1"/>
              <a:t>Sivrikaya</a:t>
            </a:r>
            <a:r>
              <a:rPr lang="en-GB" sz="1100" b="1" dirty="0"/>
              <a:t>, M., &amp; </a:t>
            </a:r>
            <a:r>
              <a:rPr lang="en-GB" sz="1100" b="1" dirty="0" err="1"/>
              <a:t>Kilic</a:t>
            </a:r>
            <a:r>
              <a:rPr lang="en-GB" sz="1100" b="1" dirty="0"/>
              <a:t>, B. (2021).</a:t>
            </a:r>
            <a:r>
              <a:rPr lang="en-GB" sz="1100" dirty="0"/>
              <a:t> "Deep Learning in Agricultural Seed Classification." </a:t>
            </a:r>
            <a:r>
              <a:rPr lang="en-GB" sz="1100" i="1" dirty="0"/>
              <a:t>South Journal of Agricultural and Food Sciences, 25</a:t>
            </a:r>
            <a:r>
              <a:rPr lang="en-GB" sz="1100" dirty="0"/>
              <a:t>(4), 252-263. </a:t>
            </a:r>
            <a:r>
              <a:rPr lang="en-GB" sz="1100" dirty="0">
                <a:hlinkClick r:id="rId5"/>
              </a:rPr>
              <a:t>https://</a:t>
            </a:r>
            <a:r>
              <a:rPr lang="en-GB" sz="1100" dirty="0" smtClean="0">
                <a:hlinkClick r:id="rId5"/>
              </a:rPr>
              <a:t>doi.org/10.15316/SJAFS.2021.252</a:t>
            </a:r>
            <a:endParaRPr lang="en-GB" sz="1100" dirty="0" smtClean="0"/>
          </a:p>
          <a:p>
            <a:pPr lvl="0" eaLnBrk="0" fontAlgn="base" hangingPunct="0">
              <a:spcBef>
                <a:spcPct val="0"/>
              </a:spcBef>
              <a:spcAft>
                <a:spcPct val="0"/>
              </a:spcAft>
              <a:buClrTx/>
            </a:pPr>
            <a:endParaRPr kumimoji="0" lang="en-US" sz="1100"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lang="en-US" sz="1100" b="1" dirty="0" smtClean="0">
                <a:solidFill>
                  <a:schemeClr val="tx1"/>
                </a:solidFill>
                <a:latin typeface="Arial" panose="020B0604020202020204" pitchFamily="34" charset="0"/>
              </a:rPr>
              <a:t>5</a:t>
            </a:r>
            <a:r>
              <a:rPr kumimoji="0" lang="en-US" sz="1100" b="1" i="0" u="none" strike="noStrike" cap="none" normalizeH="0" baseline="0" dirty="0" smtClean="0">
                <a:ln>
                  <a:noFill/>
                </a:ln>
                <a:solidFill>
                  <a:schemeClr val="tx1"/>
                </a:solidFill>
                <a:effectLst/>
                <a:latin typeface="Arial" panose="020B0604020202020204" pitchFamily="34" charset="0"/>
              </a:rPr>
              <a:t>-</a:t>
            </a:r>
            <a:r>
              <a:rPr lang="en-GB" sz="1100" b="1" dirty="0" err="1"/>
              <a:t>Tuncel</a:t>
            </a:r>
            <a:r>
              <a:rPr lang="en-GB" sz="1100" b="1" dirty="0"/>
              <a:t>, Y. &amp; </a:t>
            </a:r>
            <a:r>
              <a:rPr lang="en-GB" sz="1100" b="1" dirty="0" err="1"/>
              <a:t>Ozturk</a:t>
            </a:r>
            <a:r>
              <a:rPr lang="en-GB" sz="1100" b="1" dirty="0"/>
              <a:t>, S. (2021).</a:t>
            </a:r>
            <a:r>
              <a:rPr lang="en-GB" sz="1100" dirty="0"/>
              <a:t> "Soybean Seed Quality Assessment Using Convolutional Neural Networks." </a:t>
            </a:r>
            <a:r>
              <a:rPr lang="en-GB" sz="1100" i="1" dirty="0"/>
              <a:t>Ankara University Journal of Agriculture and Forestry, 42</a:t>
            </a:r>
            <a:r>
              <a:rPr lang="en-GB" sz="1100" dirty="0"/>
              <a:t>(3), 112-118. </a:t>
            </a:r>
            <a:r>
              <a:rPr lang="en-GB" sz="1100" dirty="0">
                <a:hlinkClick r:id="rId6"/>
              </a:rPr>
              <a:t>https://</a:t>
            </a:r>
            <a:r>
              <a:rPr lang="en-GB" sz="1100" dirty="0" smtClean="0">
                <a:hlinkClick r:id="rId6"/>
              </a:rPr>
              <a:t>doi.org/10.15832/ankutbd.862482</a:t>
            </a:r>
            <a:endParaRPr lang="en-GB" sz="1100" dirty="0" smtClean="0"/>
          </a:p>
          <a:p>
            <a:pPr lvl="0" eaLnBrk="0" fontAlgn="base" hangingPunct="0">
              <a:spcBef>
                <a:spcPct val="0"/>
              </a:spcBef>
              <a:spcAft>
                <a:spcPct val="0"/>
              </a:spcAft>
              <a:buClrTx/>
            </a:pPr>
            <a:endParaRPr kumimoji="0" lang="en-US" sz="1100"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kumimoji="0" lang="en-US" sz="1100" b="1" i="0" u="none" strike="noStrike" cap="none" normalizeH="0" baseline="0" dirty="0" smtClean="0">
                <a:ln>
                  <a:noFill/>
                </a:ln>
                <a:solidFill>
                  <a:schemeClr val="tx1"/>
                </a:solidFill>
                <a:effectLst/>
                <a:latin typeface="Arial" panose="020B0604020202020204" pitchFamily="34" charset="0"/>
              </a:rPr>
              <a:t>6-</a:t>
            </a:r>
            <a:r>
              <a:rPr lang="en-GB" sz="1100" b="1" dirty="0"/>
              <a:t>Ali, R., &amp; </a:t>
            </a:r>
            <a:r>
              <a:rPr lang="en-GB" sz="1100" b="1" dirty="0" err="1"/>
              <a:t>Khokhar</a:t>
            </a:r>
            <a:r>
              <a:rPr lang="en-GB" sz="1100" b="1" dirty="0"/>
              <a:t>, A. (2021).</a:t>
            </a:r>
            <a:r>
              <a:rPr lang="en-GB" sz="1100" dirty="0"/>
              <a:t> "Evaluation of Seed Quality through Image Processing and Deep Learning." </a:t>
            </a:r>
            <a:r>
              <a:rPr lang="en-GB" sz="1100" i="1" dirty="0"/>
              <a:t>International Journal of Image Processing and Applied Engineering, 10</a:t>
            </a:r>
            <a:r>
              <a:rPr lang="en-GB" sz="1100" dirty="0"/>
              <a:t>(4), 353-358. </a:t>
            </a:r>
            <a:r>
              <a:rPr lang="en-GB" sz="1100" dirty="0">
                <a:hlinkClick r:id="rId7"/>
              </a:rPr>
              <a:t>https://</a:t>
            </a:r>
            <a:r>
              <a:rPr lang="en-GB" sz="1100" dirty="0" smtClean="0">
                <a:hlinkClick r:id="rId7"/>
              </a:rPr>
              <a:t>doi.org/10.18201/ijisae.2019355381</a:t>
            </a:r>
            <a:endParaRPr lang="en-GB" sz="1100" dirty="0" smtClean="0"/>
          </a:p>
          <a:p>
            <a:pPr lvl="0" eaLnBrk="0" fontAlgn="base" hangingPunct="0">
              <a:spcBef>
                <a:spcPct val="0"/>
              </a:spcBef>
              <a:spcAft>
                <a:spcPct val="0"/>
              </a:spcAft>
              <a:buClrTx/>
            </a:pPr>
            <a:endParaRPr kumimoji="0" lang="en-US" sz="1100" b="0"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buClrTx/>
            </a:pPr>
            <a:r>
              <a:rPr lang="en-US" sz="1100" b="1" dirty="0" smtClean="0">
                <a:solidFill>
                  <a:schemeClr val="tx1"/>
                </a:solidFill>
                <a:latin typeface="Arial" panose="020B0604020202020204" pitchFamily="34" charset="0"/>
              </a:rPr>
              <a:t>7-</a:t>
            </a:r>
            <a:r>
              <a:rPr lang="en-GB" sz="1100" b="1" dirty="0" err="1"/>
              <a:t>Soyabean</a:t>
            </a:r>
            <a:r>
              <a:rPr lang="en-GB" sz="1100" b="1" dirty="0"/>
              <a:t> Seed Data, </a:t>
            </a:r>
            <a:r>
              <a:rPr lang="en-GB" sz="1100" b="1" dirty="0" err="1"/>
              <a:t>Kaggle</a:t>
            </a:r>
            <a:r>
              <a:rPr lang="en-GB" sz="1100" b="1" dirty="0"/>
              <a:t>. (2020).</a:t>
            </a:r>
            <a:r>
              <a:rPr lang="en-GB" sz="1100" dirty="0"/>
              <a:t> "</a:t>
            </a:r>
            <a:r>
              <a:rPr lang="en-GB" sz="1100" dirty="0" err="1"/>
              <a:t>Soyabean</a:t>
            </a:r>
            <a:r>
              <a:rPr lang="en-GB" sz="1100" dirty="0"/>
              <a:t> Seed Classification Dataset." </a:t>
            </a:r>
            <a:r>
              <a:rPr lang="en-GB" sz="1100" dirty="0" err="1"/>
              <a:t>Kaggle</a:t>
            </a:r>
            <a:r>
              <a:rPr lang="en-GB" sz="1100" dirty="0"/>
              <a:t>. </a:t>
            </a:r>
            <a:r>
              <a:rPr lang="en-GB" sz="1100" dirty="0">
                <a:hlinkClick r:id="rId8"/>
              </a:rPr>
              <a:t>https://www.kaggle.com/datasets/warcoder/soyabean-seeds/data</a:t>
            </a:r>
            <a:endParaRPr kumimoji="0" lang="en-US" sz="11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0077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33;p58">
            <a:extLst>
              <a:ext uri="{FF2B5EF4-FFF2-40B4-BE49-F238E27FC236}">
                <a16:creationId xmlns:a16="http://schemas.microsoft.com/office/drawing/2014/main" xmlns="" id="{120B0EC9-6BE2-601C-D6EE-E2FD3A6793D7}"/>
              </a:ext>
            </a:extLst>
          </p:cNvPr>
          <p:cNvSpPr txBox="1">
            <a:spLocks noGrp="1"/>
          </p:cNvSpPr>
          <p:nvPr>
            <p:ph type="title"/>
          </p:nvPr>
        </p:nvSpPr>
        <p:spPr>
          <a:xfrm>
            <a:off x="-342087" y="58392"/>
            <a:ext cx="5865425"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8000" dirty="0" smtClean="0">
                <a:solidFill>
                  <a:srgbClr val="00B050"/>
                </a:solidFill>
              </a:rPr>
              <a:t>Thanks</a:t>
            </a:r>
            <a:r>
              <a:rPr lang="en-US" dirty="0" smtClean="0">
                <a:solidFill>
                  <a:srgbClr val="00B050"/>
                </a:solidFill>
              </a:rPr>
              <a:t>……</a:t>
            </a:r>
            <a:r>
              <a:rPr lang="ar-EG" sz="8000" dirty="0" smtClean="0">
                <a:solidFill>
                  <a:srgbClr val="00B050"/>
                </a:solidFill>
              </a:rPr>
              <a:t/>
            </a:r>
            <a:br>
              <a:rPr lang="ar-EG" sz="8000" dirty="0" smtClean="0">
                <a:solidFill>
                  <a:srgbClr val="00B050"/>
                </a:solidFill>
              </a:rPr>
            </a:br>
            <a:r>
              <a:rPr lang="en-GB" sz="4800" dirty="0" smtClean="0">
                <a:solidFill>
                  <a:srgbClr val="00B050"/>
                </a:solidFill>
              </a:rPr>
              <a:t>Any question?</a:t>
            </a:r>
            <a:endParaRPr sz="4800" dirty="0">
              <a:solidFill>
                <a:srgbClr val="00B050"/>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789" y="0"/>
            <a:ext cx="4146211" cy="5143500"/>
          </a:xfrm>
          <a:prstGeom prst="rect">
            <a:avLst/>
          </a:prstGeom>
        </p:spPr>
      </p:pic>
    </p:spTree>
    <p:extLst>
      <p:ext uri="{BB962C8B-B14F-4D97-AF65-F5344CB8AC3E}">
        <p14:creationId xmlns:p14="http://schemas.microsoft.com/office/powerpoint/2010/main" val="35286313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3;p50">
            <a:extLst>
              <a:ext uri="{FF2B5EF4-FFF2-40B4-BE49-F238E27FC236}">
                <a16:creationId xmlns:a16="http://schemas.microsoft.com/office/drawing/2014/main" xmlns="" id="{85DB8D96-942C-A669-8414-D6766A72C0B0}"/>
              </a:ext>
            </a:extLst>
          </p:cNvPr>
          <p:cNvSpPr txBox="1">
            <a:spLocks noGrp="1"/>
          </p:cNvSpPr>
          <p:nvPr>
            <p:ph type="title"/>
          </p:nvPr>
        </p:nvSpPr>
        <p:spPr>
          <a:xfrm>
            <a:off x="61560" y="266879"/>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Introduction</a:t>
            </a:r>
            <a:r>
              <a:rPr lang="en-US" sz="3600" dirty="0">
                <a:solidFill>
                  <a:srgbClr val="FF7380"/>
                </a:solidFill>
              </a:rPr>
              <a:t> </a:t>
            </a:r>
            <a:endParaRPr sz="3600" dirty="0">
              <a:solidFill>
                <a:srgbClr val="FF7380"/>
              </a:solidFill>
            </a:endParaRPr>
          </a:p>
        </p:txBody>
      </p:sp>
      <p:sp>
        <p:nvSpPr>
          <p:cNvPr id="5" name="TextBox 4">
            <a:extLst>
              <a:ext uri="{FF2B5EF4-FFF2-40B4-BE49-F238E27FC236}">
                <a16:creationId xmlns:a16="http://schemas.microsoft.com/office/drawing/2014/main" xmlns="" id="{08E9A7FA-2FD5-EE60-E835-8DF546C3A3D8}"/>
              </a:ext>
            </a:extLst>
          </p:cNvPr>
          <p:cNvSpPr txBox="1"/>
          <p:nvPr/>
        </p:nvSpPr>
        <p:spPr>
          <a:xfrm>
            <a:off x="233107" y="2134313"/>
            <a:ext cx="5006343" cy="1815882"/>
          </a:xfrm>
          <a:prstGeom prst="rect">
            <a:avLst/>
          </a:prstGeom>
          <a:noFill/>
        </p:spPr>
        <p:txBody>
          <a:bodyPr wrap="square" rtlCol="0">
            <a:spAutoFit/>
          </a:bodyPr>
          <a:lstStyle/>
          <a:p>
            <a:endParaRPr lang="en-GB" sz="1600" dirty="0"/>
          </a:p>
          <a:p>
            <a:r>
              <a:rPr lang="en-GB" sz="1600" dirty="0"/>
              <a:t>Agriculture is vital for food production but faces challenges like climate change. This project leverages AI and computer vision to assess seed quality and predict crop yields. It aims to enhance farming productivity and sustainability.</a:t>
            </a:r>
          </a:p>
          <a:p>
            <a:endParaRPr 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4374" y="845045"/>
            <a:ext cx="4125644" cy="3105150"/>
          </a:xfrm>
          <a:prstGeom prst="rect">
            <a:avLst/>
          </a:prstGeom>
        </p:spPr>
      </p:pic>
    </p:spTree>
    <p:extLst>
      <p:ext uri="{BB962C8B-B14F-4D97-AF65-F5344CB8AC3E}">
        <p14:creationId xmlns:p14="http://schemas.microsoft.com/office/powerpoint/2010/main" val="27107538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33;p50">
            <a:extLst>
              <a:ext uri="{FF2B5EF4-FFF2-40B4-BE49-F238E27FC236}">
                <a16:creationId xmlns:a16="http://schemas.microsoft.com/office/drawing/2014/main" xmlns="" id="{6B2D8D7B-CD44-81FE-3262-3C1C8E83D7BF}"/>
              </a:ext>
            </a:extLst>
          </p:cNvPr>
          <p:cNvSpPr txBox="1">
            <a:spLocks noGrp="1"/>
          </p:cNvSpPr>
          <p:nvPr>
            <p:ph type="title"/>
          </p:nvPr>
        </p:nvSpPr>
        <p:spPr>
          <a:xfrm>
            <a:off x="174245" y="266417"/>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Background </a:t>
            </a:r>
            <a:endParaRPr sz="3600" dirty="0">
              <a:solidFill>
                <a:srgbClr val="00B050"/>
              </a:solidFill>
            </a:endParaRPr>
          </a:p>
        </p:txBody>
      </p:sp>
      <p:sp>
        <p:nvSpPr>
          <p:cNvPr id="5" name="TextBox 4">
            <a:extLst>
              <a:ext uri="{FF2B5EF4-FFF2-40B4-BE49-F238E27FC236}">
                <a16:creationId xmlns:a16="http://schemas.microsoft.com/office/drawing/2014/main" xmlns="" id="{A73C4FA4-1ABC-7C26-F91C-B18120EB5A1C}"/>
              </a:ext>
            </a:extLst>
          </p:cNvPr>
          <p:cNvSpPr txBox="1"/>
          <p:nvPr/>
        </p:nvSpPr>
        <p:spPr>
          <a:xfrm>
            <a:off x="3221831" y="2518340"/>
            <a:ext cx="5922169" cy="1477328"/>
          </a:xfrm>
          <a:prstGeom prst="rect">
            <a:avLst/>
          </a:prstGeom>
          <a:noFill/>
        </p:spPr>
        <p:txBody>
          <a:bodyPr wrap="square" rtlCol="0">
            <a:spAutoFit/>
          </a:bodyPr>
          <a:lstStyle/>
          <a:p>
            <a:r>
              <a:rPr lang="en-GB" sz="1800" dirty="0"/>
              <a:t>The project develops a mobile app for seed quality and type prediction using CNNs. It leverages </a:t>
            </a:r>
            <a:r>
              <a:rPr lang="en-GB" sz="1800" dirty="0" err="1"/>
              <a:t>PyTorch</a:t>
            </a:r>
            <a:r>
              <a:rPr lang="en-GB" sz="1800" dirty="0"/>
              <a:t> for model training and provides a simple interface for users to upload seed images and get detailed reports, improving farming practices.</a:t>
            </a:r>
            <a:endParaRPr lang="en-US" sz="18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64" y="1165414"/>
            <a:ext cx="2736166" cy="3671668"/>
          </a:xfrm>
          <a:prstGeom prst="rect">
            <a:avLst/>
          </a:prstGeom>
        </p:spPr>
      </p:pic>
    </p:spTree>
    <p:extLst>
      <p:ext uri="{BB962C8B-B14F-4D97-AF65-F5344CB8AC3E}">
        <p14:creationId xmlns:p14="http://schemas.microsoft.com/office/powerpoint/2010/main" val="3670849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2"/>
          <p:cNvSpPr txBox="1">
            <a:spLocks noGrp="1"/>
          </p:cNvSpPr>
          <p:nvPr>
            <p:ph type="title"/>
          </p:nvPr>
        </p:nvSpPr>
        <p:spPr>
          <a:xfrm>
            <a:off x="4157617" y="214665"/>
            <a:ext cx="4303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R</a:t>
            </a:r>
            <a:r>
              <a:rPr lang="en" sz="3600" dirty="0">
                <a:solidFill>
                  <a:srgbClr val="00B050"/>
                </a:solidFill>
              </a:rPr>
              <a:t>elated work</a:t>
            </a:r>
            <a:endParaRPr sz="3600" dirty="0">
              <a:solidFill>
                <a:srgbClr val="00B050"/>
              </a:solidFill>
            </a:endParaRPr>
          </a:p>
        </p:txBody>
      </p:sp>
      <p:sp>
        <p:nvSpPr>
          <p:cNvPr id="640" name="Google Shape;640;p52"/>
          <p:cNvSpPr txBox="1">
            <a:spLocks noGrp="1"/>
          </p:cNvSpPr>
          <p:nvPr>
            <p:ph type="subTitle" idx="1"/>
          </p:nvPr>
        </p:nvSpPr>
        <p:spPr>
          <a:xfrm>
            <a:off x="4348639" y="1628925"/>
            <a:ext cx="4110617" cy="3405078"/>
          </a:xfrm>
          <a:prstGeom prst="rect">
            <a:avLst/>
          </a:prstGeom>
        </p:spPr>
        <p:txBody>
          <a:bodyPr spcFirstLastPara="1" wrap="square" lIns="91425" tIns="91425" rIns="91425" bIns="91425" anchor="t" anchorCtr="0">
            <a:noAutofit/>
          </a:bodyPr>
          <a:lstStyle/>
          <a:p>
            <a:endParaRPr lang="en-US" sz="1200" dirty="0" smtClean="0"/>
          </a:p>
          <a:p>
            <a:endParaRPr lang="en-US" sz="1200" dirty="0"/>
          </a:p>
          <a:p>
            <a:pPr marL="0" lvl="0" indent="0" algn="l" rtl="0">
              <a:spcBef>
                <a:spcPts val="0"/>
              </a:spcBef>
              <a:spcAft>
                <a:spcPts val="0"/>
              </a:spcAft>
              <a:buNone/>
            </a:pPr>
            <a:endParaRPr lang="en-US" sz="1200" dirty="0"/>
          </a:p>
        </p:txBody>
      </p:sp>
      <p:sp>
        <p:nvSpPr>
          <p:cNvPr id="2" name="TextBox 1">
            <a:extLst>
              <a:ext uri="{FF2B5EF4-FFF2-40B4-BE49-F238E27FC236}">
                <a16:creationId xmlns:a16="http://schemas.microsoft.com/office/drawing/2014/main" xmlns="" id="{08334052-5F5F-2CE5-D9F8-057B12C94847}"/>
              </a:ext>
            </a:extLst>
          </p:cNvPr>
          <p:cNvSpPr txBox="1"/>
          <p:nvPr/>
        </p:nvSpPr>
        <p:spPr>
          <a:xfrm>
            <a:off x="4393145" y="896422"/>
            <a:ext cx="3025140" cy="677108"/>
          </a:xfrm>
          <a:prstGeom prst="rect">
            <a:avLst/>
          </a:prstGeom>
          <a:noFill/>
        </p:spPr>
        <p:txBody>
          <a:bodyPr wrap="square" rtlCol="0">
            <a:spAutoFit/>
          </a:bodyPr>
          <a:lstStyle/>
          <a:p>
            <a:endParaRPr lang="en-US" sz="2400" dirty="0" smtClean="0">
              <a:solidFill>
                <a:srgbClr val="6B3D77"/>
              </a:solidFill>
            </a:endParaRPr>
          </a:p>
          <a:p>
            <a:endParaRPr lang="en-US" dirty="0"/>
          </a:p>
        </p:txBody>
      </p:sp>
      <p:sp>
        <p:nvSpPr>
          <p:cNvPr id="3" name="Rectangle 2"/>
          <p:cNvSpPr/>
          <p:nvPr/>
        </p:nvSpPr>
        <p:spPr>
          <a:xfrm>
            <a:off x="4369682" y="802035"/>
            <a:ext cx="3944324" cy="3754874"/>
          </a:xfrm>
          <a:prstGeom prst="rect">
            <a:avLst/>
          </a:prstGeom>
        </p:spPr>
        <p:txBody>
          <a:bodyPr wrap="square">
            <a:spAutoFit/>
          </a:bodyPr>
          <a:lstStyle/>
          <a:p>
            <a:r>
              <a:rPr lang="en-GB" dirty="0"/>
              <a:t> </a:t>
            </a:r>
            <a:r>
              <a:rPr lang="en-GB" b="1" dirty="0"/>
              <a:t>Method</a:t>
            </a:r>
          </a:p>
          <a:p>
            <a:r>
              <a:rPr lang="en-GB" dirty="0"/>
              <a:t>The system uses computer vision and deep learning to analyse </a:t>
            </a:r>
            <a:r>
              <a:rPr lang="en-GB" dirty="0" smtClean="0"/>
              <a:t>soybean, seeds </a:t>
            </a:r>
            <a:r>
              <a:rPr lang="en-GB" dirty="0"/>
              <a:t>images, automating quality assessment by classifying size, shape, and colour.</a:t>
            </a:r>
          </a:p>
          <a:p>
            <a:r>
              <a:rPr lang="en-GB" b="1" dirty="0"/>
              <a:t>Applied Datasets</a:t>
            </a:r>
          </a:p>
          <a:p>
            <a:r>
              <a:rPr lang="en-GB" dirty="0"/>
              <a:t>It employs the </a:t>
            </a:r>
            <a:r>
              <a:rPr lang="en-GB" b="1" dirty="0"/>
              <a:t>Soybean Seeds Dataset</a:t>
            </a:r>
            <a:r>
              <a:rPr lang="en-GB" dirty="0"/>
              <a:t> from </a:t>
            </a:r>
            <a:r>
              <a:rPr lang="en-GB" dirty="0" err="1"/>
              <a:t>Kaggle</a:t>
            </a:r>
            <a:r>
              <a:rPr lang="en-GB" dirty="0"/>
              <a:t>, containing </a:t>
            </a:r>
            <a:r>
              <a:rPr lang="en-GB" dirty="0" err="1"/>
              <a:t>labeled</a:t>
            </a:r>
            <a:r>
              <a:rPr lang="en-GB" dirty="0"/>
              <a:t> images crucial for model training (</a:t>
            </a:r>
            <a:r>
              <a:rPr lang="en-GB" dirty="0" err="1"/>
              <a:t>Koklu</a:t>
            </a:r>
            <a:r>
              <a:rPr lang="en-GB" dirty="0"/>
              <a:t> et al., 2021).</a:t>
            </a:r>
          </a:p>
          <a:p>
            <a:r>
              <a:rPr lang="en-GB" b="1" dirty="0"/>
              <a:t>Results</a:t>
            </a:r>
          </a:p>
          <a:p>
            <a:r>
              <a:rPr lang="en-GB" dirty="0"/>
              <a:t>AI approaches can achieve over 98% accuracy in seed quality assessment, enhancing decision-making (</a:t>
            </a:r>
            <a:r>
              <a:rPr lang="en-GB" dirty="0" err="1"/>
              <a:t>Koklu</a:t>
            </a:r>
            <a:r>
              <a:rPr lang="en-GB" dirty="0"/>
              <a:t> et al., 2021).</a:t>
            </a:r>
          </a:p>
          <a:p>
            <a:r>
              <a:rPr lang="en-GB" b="1" dirty="0"/>
              <a:t>Limitations</a:t>
            </a:r>
          </a:p>
          <a:p>
            <a:r>
              <a:rPr lang="en-GB" dirty="0"/>
              <a:t>The system may not work for all seed types and requires high-quality data. User adoption may be hindered by unfamiliarity with AI.</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437" y="963744"/>
            <a:ext cx="3200400" cy="3706837"/>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53"/>
          <p:cNvSpPr txBox="1">
            <a:spLocks noGrp="1"/>
          </p:cNvSpPr>
          <p:nvPr>
            <p:ph type="ctrTitle"/>
          </p:nvPr>
        </p:nvSpPr>
        <p:spPr>
          <a:xfrm>
            <a:off x="3071554" y="373593"/>
            <a:ext cx="3746820" cy="7497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solidFill>
                  <a:srgbClr val="00B050"/>
                </a:solidFill>
              </a:rPr>
              <a:t>R</a:t>
            </a:r>
            <a:r>
              <a:rPr lang="en" sz="3600" dirty="0">
                <a:solidFill>
                  <a:srgbClr val="00B050"/>
                </a:solidFill>
              </a:rPr>
              <a:t>elated work</a:t>
            </a:r>
            <a:endParaRPr sz="3600" b="0" dirty="0">
              <a:solidFill>
                <a:srgbClr val="00B050"/>
              </a:solidFill>
            </a:endParaRPr>
          </a:p>
        </p:txBody>
      </p:sp>
      <p:sp>
        <p:nvSpPr>
          <p:cNvPr id="750" name="Google Shape;750;p53"/>
          <p:cNvSpPr txBox="1">
            <a:spLocks noGrp="1"/>
          </p:cNvSpPr>
          <p:nvPr>
            <p:ph type="subTitle" idx="1"/>
          </p:nvPr>
        </p:nvSpPr>
        <p:spPr>
          <a:xfrm>
            <a:off x="3138030" y="1142781"/>
            <a:ext cx="3338229" cy="50378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t>Rice and Pistachio</a:t>
            </a:r>
            <a:endParaRPr lang="en-US" dirty="0"/>
          </a:p>
        </p:txBody>
      </p:sp>
      <p:sp>
        <p:nvSpPr>
          <p:cNvPr id="3" name="TextBox 2">
            <a:extLst>
              <a:ext uri="{FF2B5EF4-FFF2-40B4-BE49-F238E27FC236}">
                <a16:creationId xmlns:a16="http://schemas.microsoft.com/office/drawing/2014/main" xmlns="" id="{6259AF2E-434C-51D7-B6F7-97105D3241DE}"/>
              </a:ext>
            </a:extLst>
          </p:cNvPr>
          <p:cNvSpPr txBox="1"/>
          <p:nvPr/>
        </p:nvSpPr>
        <p:spPr>
          <a:xfrm>
            <a:off x="3242470" y="1906379"/>
            <a:ext cx="5404458" cy="2769989"/>
          </a:xfrm>
          <a:prstGeom prst="rect">
            <a:avLst/>
          </a:prstGeom>
          <a:noFill/>
        </p:spPr>
        <p:txBody>
          <a:bodyPr wrap="square" rtlCol="0">
            <a:spAutoFit/>
          </a:bodyPr>
          <a:lstStyle/>
          <a:p>
            <a:r>
              <a:rPr lang="en-GB" sz="1600" b="1" dirty="0"/>
              <a:t>Method</a:t>
            </a:r>
            <a:r>
              <a:rPr lang="en-GB" sz="900" b="1" dirty="0" smtClean="0"/>
              <a:t>:</a:t>
            </a:r>
          </a:p>
          <a:p>
            <a:r>
              <a:rPr lang="en-GB" sz="900" dirty="0" smtClean="0"/>
              <a:t> </a:t>
            </a:r>
            <a:r>
              <a:rPr lang="en-GB" sz="900" dirty="0"/>
              <a:t>The system uses computer vision and deep learning to </a:t>
            </a:r>
            <a:r>
              <a:rPr lang="en-GB" sz="900" dirty="0" err="1"/>
              <a:t>analyze</a:t>
            </a:r>
            <a:r>
              <a:rPr lang="en-GB" sz="900" dirty="0"/>
              <a:t> Pistachio and Rice seed images, automating quality assessment by classifying size, shape, and </a:t>
            </a:r>
            <a:r>
              <a:rPr lang="en-GB" sz="900" dirty="0" err="1"/>
              <a:t>color</a:t>
            </a:r>
            <a:r>
              <a:rPr lang="en-GB" sz="900" dirty="0"/>
              <a:t> (</a:t>
            </a:r>
            <a:r>
              <a:rPr lang="en-GB" sz="900" dirty="0" err="1"/>
              <a:t>Koklu</a:t>
            </a:r>
            <a:r>
              <a:rPr lang="en-GB" sz="900" dirty="0"/>
              <a:t> et al., 2021; DOI: </a:t>
            </a:r>
            <a:r>
              <a:rPr lang="en-GB" sz="900" dirty="0">
                <a:solidFill>
                  <a:srgbClr val="7030A0"/>
                </a:solidFill>
                <a:hlinkClick r:id="rId3"/>
              </a:rPr>
              <a:t>10.3390/electronics11070981</a:t>
            </a:r>
            <a:r>
              <a:rPr lang="en-GB" sz="900" dirty="0"/>
              <a:t>).</a:t>
            </a:r>
          </a:p>
          <a:p>
            <a:r>
              <a:rPr lang="en-GB" sz="1600" b="1" dirty="0"/>
              <a:t>Applied Datasets:</a:t>
            </a:r>
            <a:r>
              <a:rPr lang="en-GB" sz="900" dirty="0"/>
              <a:t> </a:t>
            </a:r>
            <a:endParaRPr lang="en-GB" sz="900" dirty="0" smtClean="0"/>
          </a:p>
          <a:p>
            <a:r>
              <a:rPr lang="en-GB" sz="900" dirty="0" smtClean="0"/>
              <a:t>It </a:t>
            </a:r>
            <a:r>
              <a:rPr lang="en-GB" sz="900" dirty="0"/>
              <a:t>employs the </a:t>
            </a:r>
            <a:r>
              <a:rPr lang="en-GB" sz="900" b="1" dirty="0"/>
              <a:t>Pistachio Dataset</a:t>
            </a:r>
            <a:r>
              <a:rPr lang="en-GB" sz="900" dirty="0"/>
              <a:t> and </a:t>
            </a:r>
            <a:r>
              <a:rPr lang="en-GB" sz="900" b="1" dirty="0"/>
              <a:t>Rice Dataset</a:t>
            </a:r>
            <a:r>
              <a:rPr lang="en-GB" sz="900" dirty="0"/>
              <a:t> from </a:t>
            </a:r>
            <a:r>
              <a:rPr lang="en-GB" sz="900" dirty="0" err="1"/>
              <a:t>Kaggle</a:t>
            </a:r>
            <a:r>
              <a:rPr lang="en-GB" sz="900" dirty="0"/>
              <a:t>, containing </a:t>
            </a:r>
            <a:r>
              <a:rPr lang="en-GB" sz="900" dirty="0" err="1"/>
              <a:t>labeled</a:t>
            </a:r>
            <a:r>
              <a:rPr lang="en-GB" sz="900" dirty="0"/>
              <a:t> images that are crucial for model training and seed classification (</a:t>
            </a:r>
            <a:r>
              <a:rPr lang="en-GB" sz="900" dirty="0" err="1"/>
              <a:t>Muratkoklu</a:t>
            </a:r>
            <a:r>
              <a:rPr lang="en-GB" sz="900" dirty="0"/>
              <a:t> et al., 2021; DOI: </a:t>
            </a:r>
            <a:r>
              <a:rPr lang="en-GB" sz="900" dirty="0">
                <a:hlinkClick r:id="rId4"/>
              </a:rPr>
              <a:t>10.23751/pn.v23i2.9686</a:t>
            </a:r>
            <a:r>
              <a:rPr lang="en-GB" sz="900" dirty="0"/>
              <a:t>).</a:t>
            </a:r>
          </a:p>
          <a:p>
            <a:r>
              <a:rPr lang="en-GB" sz="1600" b="1" dirty="0"/>
              <a:t>Results:</a:t>
            </a:r>
            <a:r>
              <a:rPr lang="en-GB" sz="1600" dirty="0"/>
              <a:t> </a:t>
            </a:r>
            <a:endParaRPr lang="en-GB" sz="1600" dirty="0" smtClean="0"/>
          </a:p>
          <a:p>
            <a:r>
              <a:rPr lang="en-GB" sz="900" dirty="0" smtClean="0"/>
              <a:t>AI </a:t>
            </a:r>
            <a:r>
              <a:rPr lang="en-GB" sz="900" dirty="0"/>
              <a:t>approaches can achieve over 98% accuracy in seed quality assessment, enhancing decision-making for Pistachio and Rice seed classification (</a:t>
            </a:r>
            <a:r>
              <a:rPr lang="en-GB" sz="900" dirty="0" err="1"/>
              <a:t>Koklu</a:t>
            </a:r>
            <a:r>
              <a:rPr lang="en-GB" sz="900" dirty="0"/>
              <a:t> et al., 2021; DOI: </a:t>
            </a:r>
            <a:r>
              <a:rPr lang="en-GB" sz="900" dirty="0">
                <a:hlinkClick r:id="rId5"/>
              </a:rPr>
              <a:t>10.1016/j.compag.2021.106285</a:t>
            </a:r>
            <a:r>
              <a:rPr lang="en-GB" sz="900" dirty="0"/>
              <a:t>).</a:t>
            </a:r>
          </a:p>
          <a:p>
            <a:r>
              <a:rPr lang="en-GB" sz="1800" b="1" dirty="0"/>
              <a:t>Limitations</a:t>
            </a:r>
            <a:r>
              <a:rPr lang="en-GB" sz="900" b="1" dirty="0"/>
              <a:t>:</a:t>
            </a:r>
            <a:r>
              <a:rPr lang="en-GB" sz="900" dirty="0"/>
              <a:t> </a:t>
            </a:r>
            <a:endParaRPr lang="en-GB" sz="900" dirty="0" smtClean="0"/>
          </a:p>
          <a:p>
            <a:r>
              <a:rPr lang="en-GB" sz="900" dirty="0" smtClean="0"/>
              <a:t>The </a:t>
            </a:r>
            <a:r>
              <a:rPr lang="en-GB" sz="900" dirty="0"/>
              <a:t>system may not work for all seed types, including Pistachio and Rice, and requires high-quality data. User adoption may be hindered by unfamiliarity with </a:t>
            </a:r>
            <a:r>
              <a:rPr lang="en-GB" sz="900" dirty="0"/>
              <a:t>AI, The Dataset also unbalanced with cause </a:t>
            </a:r>
            <a:r>
              <a:rPr lang="en-GB" sz="900" dirty="0" err="1"/>
              <a:t>overfiting</a:t>
            </a:r>
            <a:r>
              <a:rPr lang="en-GB" sz="900" dirty="0"/>
              <a:t> and </a:t>
            </a:r>
            <a:r>
              <a:rPr lang="en-GB" sz="900" smtClean="0"/>
              <a:t>accuracy problems.</a:t>
            </a:r>
            <a:endParaRPr lang="en-GB" sz="900"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58129"/>
            <a:ext cx="2956331" cy="4633878"/>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0"/>
          <p:cNvSpPr txBox="1">
            <a:spLocks noGrp="1"/>
          </p:cNvSpPr>
          <p:nvPr>
            <p:ph type="title"/>
          </p:nvPr>
        </p:nvSpPr>
        <p:spPr>
          <a:xfrm>
            <a:off x="0" y="794248"/>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rgbClr val="00B050"/>
                </a:solidFill>
              </a:rPr>
              <a:t>Problem </a:t>
            </a:r>
            <a:r>
              <a:rPr lang="en-US" sz="3600" dirty="0">
                <a:solidFill>
                  <a:srgbClr val="00B050"/>
                </a:solidFill>
              </a:rPr>
              <a:t>statement</a:t>
            </a:r>
            <a:endParaRPr sz="3600" dirty="0">
              <a:solidFill>
                <a:srgbClr val="00B050"/>
              </a:solidFill>
            </a:endParaRPr>
          </a:p>
        </p:txBody>
      </p:sp>
      <p:sp>
        <p:nvSpPr>
          <p:cNvPr id="27" name="TextBox 26">
            <a:extLst>
              <a:ext uri="{FF2B5EF4-FFF2-40B4-BE49-F238E27FC236}">
                <a16:creationId xmlns:a16="http://schemas.microsoft.com/office/drawing/2014/main" xmlns="" id="{964B7DE4-AA1E-8708-1E5C-66022089D3F3}"/>
              </a:ext>
            </a:extLst>
          </p:cNvPr>
          <p:cNvSpPr txBox="1"/>
          <p:nvPr/>
        </p:nvSpPr>
        <p:spPr>
          <a:xfrm>
            <a:off x="0" y="1411411"/>
            <a:ext cx="4804625" cy="1815882"/>
          </a:xfrm>
          <a:prstGeom prst="rect">
            <a:avLst/>
          </a:prstGeom>
          <a:noFill/>
        </p:spPr>
        <p:txBody>
          <a:bodyPr wrap="square" rtlCol="0">
            <a:spAutoFit/>
          </a:bodyPr>
          <a:lstStyle/>
          <a:p>
            <a:r>
              <a:rPr lang="en-GB" sz="1600" dirty="0"/>
              <a:t/>
            </a:r>
            <a:br>
              <a:rPr lang="en-GB" sz="1600" dirty="0"/>
            </a:br>
            <a:r>
              <a:rPr lang="en-GB" sz="1600" dirty="0"/>
              <a:t>Traditional seed quality assessment methods are slow, subjective, and inaccurate, hindering agricultural productivity. The lack of an automated, reliable system for seed quality evaluation limits decision-making and the effectiveness of genetically modified seeds.</a:t>
            </a: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642" y="687519"/>
            <a:ext cx="3918856" cy="385010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1"/>
          <p:cNvSpPr txBox="1">
            <a:spLocks noGrp="1"/>
          </p:cNvSpPr>
          <p:nvPr>
            <p:ph type="title"/>
          </p:nvPr>
        </p:nvSpPr>
        <p:spPr>
          <a:xfrm flipH="1">
            <a:off x="2965978" y="672402"/>
            <a:ext cx="2572320" cy="69266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600" dirty="0">
                <a:solidFill>
                  <a:srgbClr val="00B050"/>
                </a:solidFill>
              </a:rPr>
              <a:t>Objective</a:t>
            </a:r>
            <a:r>
              <a:rPr lang="en-US" sz="3600" dirty="0">
                <a:solidFill>
                  <a:srgbClr val="FF7380"/>
                </a:solidFill>
              </a:rPr>
              <a:t> </a:t>
            </a:r>
            <a:endParaRPr sz="3600" dirty="0">
              <a:solidFill>
                <a:srgbClr val="FF7380"/>
              </a:solidFill>
            </a:endParaRPr>
          </a:p>
        </p:txBody>
      </p:sp>
      <p:sp>
        <p:nvSpPr>
          <p:cNvPr id="4" name="Rectangle 2"/>
          <p:cNvSpPr>
            <a:spLocks noGrp="1" noChangeArrowheads="1"/>
          </p:cNvSpPr>
          <p:nvPr>
            <p:ph type="body" idx="1"/>
          </p:nvPr>
        </p:nvSpPr>
        <p:spPr bwMode="auto">
          <a:xfrm>
            <a:off x="1196926" y="1503513"/>
            <a:ext cx="6587060"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lvl="0" indent="0" algn="l" eaLnBrk="0" fontAlgn="base" hangingPunct="0">
              <a:spcBef>
                <a:spcPct val="0"/>
              </a:spcBef>
              <a:spcAft>
                <a:spcPct val="0"/>
              </a:spcAft>
              <a:buClrTx/>
              <a:buSzTx/>
              <a:buNone/>
            </a:pPr>
            <a:r>
              <a:rPr lang="en-GB" sz="1100" b="1" dirty="0"/>
              <a:t>Type Detection: </a:t>
            </a:r>
            <a:r>
              <a:rPr lang="en-GB" sz="1100" dirty="0"/>
              <a:t>Use machine learning to classify seed types based on image analysis</a:t>
            </a:r>
            <a:r>
              <a:rPr lang="en-GB" sz="1100" dirty="0" smtClean="0"/>
              <a:t>.</a:t>
            </a:r>
            <a:endParaRPr lang="ar-EG" sz="1100" dirty="0" smtClean="0"/>
          </a:p>
          <a:p>
            <a:pPr marL="0" lvl="0" indent="0" algn="l" eaLnBrk="0" fontAlgn="base" hangingPunct="0">
              <a:spcBef>
                <a:spcPct val="0"/>
              </a:spcBef>
              <a:spcAft>
                <a:spcPct val="0"/>
              </a:spcAft>
              <a:buClrTx/>
              <a:buSzTx/>
              <a:buNone/>
            </a:pPr>
            <a:endParaRPr kumimoji="0" lang="ar-EG" sz="11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sz="1100" b="1" i="0" u="none" strike="noStrike" cap="none" normalizeH="0" baseline="0" dirty="0" smtClean="0">
                <a:ln>
                  <a:noFill/>
                </a:ln>
                <a:solidFill>
                  <a:schemeClr val="tx1"/>
                </a:solidFill>
                <a:effectLst/>
                <a:latin typeface="Arial" panose="020B0604020202020204" pitchFamily="34" charset="0"/>
              </a:rPr>
              <a:t>Quality Detection:</a:t>
            </a:r>
            <a:r>
              <a:rPr kumimoji="0" lang="en-US" sz="1100" b="0" i="0" u="none" strike="noStrike" cap="none" normalizeH="0" baseline="0" dirty="0" smtClean="0">
                <a:ln>
                  <a:noFill/>
                </a:ln>
                <a:solidFill>
                  <a:schemeClr val="tx1"/>
                </a:solidFill>
                <a:effectLst/>
                <a:latin typeface="Arial" panose="020B0604020202020204" pitchFamily="34" charset="0"/>
              </a:rPr>
              <a:t> Use machine learning to assess seed quality based on image analysis.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100" b="1" i="0" u="none" strike="noStrike" cap="none" normalizeH="0" baseline="0" dirty="0" smtClean="0">
                <a:ln>
                  <a:noFill/>
                </a:ln>
                <a:solidFill>
                  <a:schemeClr val="tx1"/>
                </a:solidFill>
                <a:effectLst/>
                <a:latin typeface="Arial" panose="020B0604020202020204" pitchFamily="34" charset="0"/>
              </a:rPr>
              <a:t>Accurate Classification:</a:t>
            </a:r>
            <a:r>
              <a:rPr kumimoji="0" lang="en-US" sz="1100" b="0" i="0" u="none" strike="noStrike" cap="none" normalizeH="0" baseline="0" dirty="0" smtClean="0">
                <a:ln>
                  <a:noFill/>
                </a:ln>
                <a:solidFill>
                  <a:schemeClr val="tx1"/>
                </a:solidFill>
                <a:effectLst/>
                <a:latin typeface="Arial" panose="020B0604020202020204" pitchFamily="34" charset="0"/>
              </a:rPr>
              <a:t> Classify seeds into quality categories (e.g., high, medium, low).</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sz="11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100" b="1" i="0" u="none" strike="noStrike" cap="none" normalizeH="0" baseline="0" dirty="0" smtClean="0">
                <a:ln>
                  <a:noFill/>
                </a:ln>
                <a:solidFill>
                  <a:schemeClr val="tx1"/>
                </a:solidFill>
                <a:effectLst/>
                <a:latin typeface="Arial" panose="020B0604020202020204" pitchFamily="34" charset="0"/>
              </a:rPr>
              <a:t>Automated Evaluation:</a:t>
            </a:r>
            <a:r>
              <a:rPr kumimoji="0" lang="en-US" sz="1100" b="0" i="0" u="none" strike="noStrike" cap="none" normalizeH="0" baseline="0" dirty="0" smtClean="0">
                <a:ln>
                  <a:noFill/>
                </a:ln>
                <a:solidFill>
                  <a:schemeClr val="tx1"/>
                </a:solidFill>
                <a:effectLst/>
                <a:latin typeface="Arial" panose="020B0604020202020204" pitchFamily="34" charset="0"/>
              </a:rPr>
              <a:t> Provide fast and reliable quality assessments for improved decision-making.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701" y="2919230"/>
            <a:ext cx="5992837" cy="213810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54"/>
          <p:cNvSpPr txBox="1">
            <a:spLocks noGrp="1"/>
          </p:cNvSpPr>
          <p:nvPr>
            <p:ph type="title"/>
          </p:nvPr>
        </p:nvSpPr>
        <p:spPr>
          <a:xfrm>
            <a:off x="501460" y="704314"/>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solidFill>
                  <a:srgbClr val="00B050"/>
                </a:solidFill>
              </a:rPr>
              <a:t>Proposed Solution</a:t>
            </a:r>
          </a:p>
        </p:txBody>
      </p:sp>
      <p:sp>
        <p:nvSpPr>
          <p:cNvPr id="854" name="Google Shape;854;p54"/>
          <p:cNvSpPr txBox="1">
            <a:spLocks noGrp="1"/>
          </p:cNvSpPr>
          <p:nvPr>
            <p:ph type="body" idx="1"/>
          </p:nvPr>
        </p:nvSpPr>
        <p:spPr>
          <a:xfrm>
            <a:off x="501460" y="1781468"/>
            <a:ext cx="3553800" cy="1500545"/>
          </a:xfrm>
          <a:prstGeom prst="rect">
            <a:avLst/>
          </a:prstGeom>
        </p:spPr>
        <p:txBody>
          <a:bodyPr spcFirstLastPara="1" wrap="square" lIns="91425" tIns="91425" rIns="91425" bIns="91425" anchor="t" anchorCtr="0">
            <a:noAutofit/>
          </a:bodyPr>
          <a:lstStyle/>
          <a:p>
            <a:pPr marL="0" indent="0">
              <a:lnSpc>
                <a:spcPct val="100000"/>
              </a:lnSpc>
              <a:buSzPts val="1100"/>
              <a:buNone/>
            </a:pPr>
            <a:r>
              <a:rPr lang="en-GB" dirty="0"/>
              <a:t>The seed quality prediction system aims to </a:t>
            </a:r>
            <a:r>
              <a:rPr lang="en-GB" dirty="0" smtClean="0"/>
              <a:t>analyse </a:t>
            </a:r>
            <a:r>
              <a:rPr lang="en-GB" dirty="0"/>
              <a:t>soybean, rice, and pistachio seed images using deep learning. Our goal is to classify seeds based on size, shape, and </a:t>
            </a:r>
            <a:r>
              <a:rPr lang="en-GB" dirty="0" smtClean="0"/>
              <a:t>colour</a:t>
            </a:r>
            <a:r>
              <a:rPr lang="en-GB" dirty="0"/>
              <a:t>, providing accurate quality assessments to support agricultural decision-making.</a:t>
            </a:r>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467" y="0"/>
            <a:ext cx="3808533" cy="5143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ental Health In Teenagers by Slidesgo">
  <a:themeElements>
    <a:clrScheme name="Simple Light">
      <a:dk1>
        <a:srgbClr val="000000"/>
      </a:dk1>
      <a:lt1>
        <a:srgbClr val="FFFFFF"/>
      </a:lt1>
      <a:dk2>
        <a:srgbClr val="F7D7D7"/>
      </a:dk2>
      <a:lt2>
        <a:srgbClr val="FFC3E4"/>
      </a:lt2>
      <a:accent1>
        <a:srgbClr val="FF8BD3"/>
      </a:accent1>
      <a:accent2>
        <a:srgbClr val="9670F1"/>
      </a:accent2>
      <a:accent3>
        <a:srgbClr val="6B3D77"/>
      </a:accent3>
      <a:accent4>
        <a:srgbClr val="FF7380"/>
      </a:accent4>
      <a:accent5>
        <a:srgbClr val="7C83BB"/>
      </a:accent5>
      <a:accent6>
        <a:srgbClr val="C693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8254</TotalTime>
  <Words>1085</Words>
  <Application>Microsoft Office PowerPoint</Application>
  <PresentationFormat>On-screen Show (16:9)</PresentationFormat>
  <Paragraphs>113</Paragraphs>
  <Slides>22</Slides>
  <Notes>10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Erica One</vt:lpstr>
      <vt:lpstr>Times New Roman</vt:lpstr>
      <vt:lpstr>Arial</vt:lpstr>
      <vt:lpstr>Asap</vt:lpstr>
      <vt:lpstr>Mental Health In Teenagers by Slidesgo</vt:lpstr>
      <vt:lpstr>Smart Seed Selection : Predicting seed performance</vt:lpstr>
      <vt:lpstr>Agenda</vt:lpstr>
      <vt:lpstr>Introduction </vt:lpstr>
      <vt:lpstr>Background </vt:lpstr>
      <vt:lpstr>Related work</vt:lpstr>
      <vt:lpstr>Related work</vt:lpstr>
      <vt:lpstr>Problem statement</vt:lpstr>
      <vt:lpstr>Objective </vt:lpstr>
      <vt:lpstr>Proposed Solution</vt:lpstr>
      <vt:lpstr>Dataset</vt:lpstr>
      <vt:lpstr>System Architecture  </vt:lpstr>
      <vt:lpstr>Use case</vt:lpstr>
      <vt:lpstr>Class diagram</vt:lpstr>
      <vt:lpstr>CNN Architecture </vt:lpstr>
      <vt:lpstr>Algorithm</vt:lpstr>
      <vt:lpstr>Soybean Results </vt:lpstr>
      <vt:lpstr>Rice Results </vt:lpstr>
      <vt:lpstr>Pistachio Results </vt:lpstr>
      <vt:lpstr>Demo</vt:lpstr>
      <vt:lpstr>Conclusion </vt:lpstr>
      <vt:lpstr>References  </vt:lpstr>
      <vt:lpstr>Thanks…… Any question?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 ON  Cognitive Behavioral Therapy</dc:title>
  <dc:creator>mena reda</dc:creator>
  <cp:lastModifiedBy>DELL</cp:lastModifiedBy>
  <cp:revision>41</cp:revision>
  <dcterms:modified xsi:type="dcterms:W3CDTF">2025-01-22T16:52:24Z</dcterms:modified>
</cp:coreProperties>
</file>